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1132" r:id="rId4"/>
    <p:sldId id="1130" r:id="rId5"/>
    <p:sldId id="1133" r:id="rId6"/>
    <p:sldId id="1134" r:id="rId7"/>
    <p:sldId id="1135" r:id="rId8"/>
    <p:sldId id="1137" r:id="rId9"/>
    <p:sldId id="1136" r:id="rId10"/>
    <p:sldId id="1139" r:id="rId11"/>
    <p:sldId id="1145" r:id="rId12"/>
    <p:sldId id="1140" r:id="rId13"/>
    <p:sldId id="1141" r:id="rId14"/>
    <p:sldId id="1142" r:id="rId15"/>
    <p:sldId id="1143" r:id="rId16"/>
    <p:sldId id="1144" r:id="rId17"/>
    <p:sldId id="1131" r:id="rId18"/>
  </p:sldIdLst>
  <p:sldSz cx="12192000" cy="6858000"/>
  <p:notesSz cx="6858000" cy="9144000"/>
  <p:photoAlbum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EE6F2"/>
    <a:srgbClr val="F8EEF0"/>
    <a:srgbClr val="CFDBED"/>
    <a:srgbClr val="DBE4F1"/>
    <a:srgbClr val="EED6DB"/>
    <a:srgbClr val="FFFFFF"/>
    <a:srgbClr val="749B65"/>
    <a:srgbClr val="455A64"/>
    <a:srgbClr val="FEEE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47" autoAdjust="0"/>
    <p:restoredTop sz="93051" autoAdjust="0"/>
  </p:normalViewPr>
  <p:slideViewPr>
    <p:cSldViewPr snapToGrid="0" showGuides="1">
      <p:cViewPr varScale="1">
        <p:scale>
          <a:sx n="106" d="100"/>
          <a:sy n="106" d="100"/>
        </p:scale>
        <p:origin x="888" y="96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EB3290-6402-4208-B8A1-75500020597A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1A9AD-C213-4DB7-984C-8B9C77822C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4593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Incremental Transformer Structure Enhanced Image Inpainting with Masking Positional Encoding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1A9AD-C213-4DB7-984C-8B9C77822CA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3145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FFC</a:t>
            </a:r>
            <a:r>
              <a:rPr lang="zh-CN" altLang="en-US" sz="1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：</a:t>
            </a:r>
            <a:r>
              <a:rPr lang="zh-CN" altLang="en-US" sz="1200" b="0" i="0" dirty="0">
                <a:solidFill>
                  <a:schemeClr val="bg1">
                    <a:lumMod val="65000"/>
                    <a:lumOff val="35000"/>
                  </a:schemeClr>
                </a:solidFill>
                <a:effectLst/>
                <a:latin typeface="PingFangSC-Regular"/>
              </a:rPr>
              <a:t>快速傅里叶卷积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1A9AD-C213-4DB7-984C-8B9C77822CA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9227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创新点之一的</a:t>
            </a:r>
            <a:r>
              <a:rPr lang="zh-CN" altLang="en-US" sz="12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掩码位置编码。方向编码通过</a:t>
            </a:r>
            <a:r>
              <a:rPr lang="en-US" altLang="zh-CN" sz="12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4</a:t>
            </a:r>
            <a:r>
              <a:rPr lang="zh-CN" altLang="en-US" sz="12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种卷积核形成</a:t>
            </a:r>
            <a:r>
              <a:rPr lang="en-US" altLang="zh-CN" sz="12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4</a:t>
            </a:r>
            <a:r>
              <a:rPr lang="zh-CN" altLang="en-US" sz="12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个通道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1A9AD-C213-4DB7-984C-8B9C77822CA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7692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Zero-RA</a:t>
            </a:r>
            <a:r>
              <a:rPr lang="zh-CN" altLang="en-US" sz="6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：增量式地将结构特征编码的结构信息添加到</a:t>
            </a:r>
            <a:r>
              <a:rPr lang="en-US" altLang="zh-CN" sz="6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FTR</a:t>
            </a:r>
            <a:r>
              <a:rPr lang="zh-CN" altLang="en-US" sz="6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（傅里叶</a:t>
            </a:r>
            <a:r>
              <a:rPr lang="en-US" altLang="zh-CN" sz="6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CNN</a:t>
            </a:r>
            <a:r>
              <a:rPr lang="zh-CN" altLang="en-US" sz="6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纹理复原），这对于使用结构信息微调模型非常重要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1A9AD-C213-4DB7-984C-8B9C77822CA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2222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鸣谢：复旦大学的团队，开源了代码和训练好的模型</a:t>
            </a:r>
            <a:endParaRPr lang="en-US" altLang="zh-CN" dirty="0"/>
          </a:p>
          <a:p>
            <a:r>
              <a:rPr lang="en-US" altLang="zh-CN" dirty="0"/>
              <a:t>Talking is cheap, show me the code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1A9AD-C213-4DB7-984C-8B9C77822CA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294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鸣谢：复旦大学的团队，开源了代码和训练好的模型</a:t>
            </a:r>
            <a:endParaRPr lang="en-US" altLang="zh-CN" dirty="0"/>
          </a:p>
          <a:p>
            <a:r>
              <a:rPr lang="en-US" altLang="zh-CN" dirty="0"/>
              <a:t>Talking is cheap, show me the code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1A9AD-C213-4DB7-984C-8B9C77822CA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8696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1A9AD-C213-4DB7-984C-8B9C77822CAE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7919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D63EAB-88A4-BDFC-FF1C-46CB5D3703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7860672-E433-1DF4-2E4B-3405AF823F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C220008-6BBF-41B2-0F5E-65E89F1ED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EA8B-5AD6-4EA3-8514-6D4E1F5D4A3D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62F4B55-D6A5-12CA-FFD8-82D6EAB5B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F49E98B-1A4A-E47D-F5EE-22ACFAB67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515BD-C6E5-4AC5-B61D-C8325CF60A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9389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A07DAA-A90C-9576-2C6B-DE783F7FE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301E42A-07AC-D943-05B1-6463929CE3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6445E3-6728-DC79-5EAD-078278E5E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EA8B-5AD6-4EA3-8514-6D4E1F5D4A3D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8FC09D-A915-3DFA-C62D-DCB0341CE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36B578E-B2C4-8977-F452-F7ABBCA2E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515BD-C6E5-4AC5-B61D-C8325CF60A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5621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FF3001F-F095-6BDB-DB02-3E26FC1F5C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8D9BCAC-A2CE-5239-10C6-D9D752A7C5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2C99D90-B951-E098-8088-A0380E9BC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EA8B-5AD6-4EA3-8514-6D4E1F5D4A3D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ECA463C-9A3C-DABC-90D6-C16AA34B4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8D55505-08FD-DD75-267A-6E6F344D7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515BD-C6E5-4AC5-B61D-C8325CF60A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2049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4250C4-F639-B5FB-38BF-77F82583D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300A290-BAEB-E0EF-D3E2-0FD9055F7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65C963-85F5-8ACD-4F17-FEA9E3B15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EA8B-5AD6-4EA3-8514-6D4E1F5D4A3D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24AE28C-1AE3-1626-3838-505AC674E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530EDBF-54FC-9E67-7257-9931CBF9B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515BD-C6E5-4AC5-B61D-C8325CF60A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2025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387DC2-7CA9-1D31-6D58-3C431D4BD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AF7F2CC-251A-E9BE-FDF9-13EC48E9F2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247D92-B0F1-D694-5CE5-DF9AF772E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EA8B-5AD6-4EA3-8514-6D4E1F5D4A3D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3A5903-3765-B945-022F-56F7529EB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83CFA6E-CCBB-466A-9C2A-4FAD1B24C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515BD-C6E5-4AC5-B61D-C8325CF60A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374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DBEC36-46A2-DA1E-755E-D70CA31AB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9E24947-E882-51BC-5DCD-7BA645006B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6AE5805-51F7-CD5A-7DE6-5A6488AB7B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52DEA6C-5B8A-42EA-AEE7-29ED9B8D2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EA8B-5AD6-4EA3-8514-6D4E1F5D4A3D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6F71013-A4E1-0668-DEAF-BEE7D1C4C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370775F-A3E5-2C5B-404A-51F78BF41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515BD-C6E5-4AC5-B61D-C8325CF60A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738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A3B086-DB00-7825-BB26-501F85F01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4E88B08-A9B4-3694-673A-1649A4049A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0C986BD-6DAE-8E06-7A9D-AAFA592EFC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839DCBD-AE66-3E54-05AF-4441AA1732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F98DCA8-8CF3-195C-6187-ACFD54C5C8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93D987F-B03E-F1E7-18D7-F4818B32B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EA8B-5AD6-4EA3-8514-6D4E1F5D4A3D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1858758-BD5B-629B-1977-E2719DDA8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0A7B309-69BD-CA1F-FB0A-1CDDA2CA0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515BD-C6E5-4AC5-B61D-C8325CF60A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7556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C8B795-7987-ABE0-5840-0AA410CD0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77D71FB-DB43-569E-2F47-95DB5ED08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EA8B-5AD6-4EA3-8514-6D4E1F5D4A3D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2C3CD1E-6565-2592-F1A2-1C0C681A2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9D1A59A-5C6C-B249-4250-1F07AA002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515BD-C6E5-4AC5-B61D-C8325CF60A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153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1PPT模板网   www.51pptmoban.co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68B71DF-EBD5-8614-07B0-3DF368B4F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EA8B-5AD6-4EA3-8514-6D4E1F5D4A3D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1283557-2FF6-B105-A800-1A01E517F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713FC5A-7A5E-FC46-B54D-537F5F756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515BD-C6E5-4AC5-B61D-C8325CF60A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7961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B6D98F-F0B4-5AC5-778B-2CEAF6C2C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76AECE8-BFF9-CF77-FFC4-CE25CF6C6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19B3899-B435-1A8E-86BC-5395812E49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5DCA598-6278-965D-E1C0-B369BF3D8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EA8B-5AD6-4EA3-8514-6D4E1F5D4A3D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18E685B-4905-FE3C-998F-938FFF642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DA8D6F1-A01E-C90A-589B-B0915E9FC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515BD-C6E5-4AC5-B61D-C8325CF60A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7912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5A52AE-CDA2-030B-F2C6-21D44AACE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2F70EE3-0BDB-B7D7-5D0A-EDFD525CD5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CD5A863-5F16-11F4-9F8F-27878B66AA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E28993D-27B4-E07F-55FA-A0DA120A1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EA8B-5AD6-4EA3-8514-6D4E1F5D4A3D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3E36A87-586E-B24F-CF03-502BC7661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5CEBA35-1B24-7E30-F18B-1E9565857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515BD-C6E5-4AC5-B61D-C8325CF60A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3105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573D155-39C8-DB2D-F217-D5A8AF52B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FB1E75B-8E35-47CD-18D4-0C73C1274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D6363A-A2DB-03BE-B9C8-3D37D324FD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7EA8B-5AD6-4EA3-8514-6D4E1F5D4A3D}" type="datetimeFigureOut">
              <a:rPr lang="zh-CN" altLang="en-US" smtClean="0"/>
              <a:t>2023/4/20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E4CDEF9-74CD-23F9-A908-6A0F4651AA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7D540C-D1CC-DC2A-B37D-96760D447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515BD-C6E5-4AC5-B61D-C8325CF60A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49695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51" userDrawn="1">
          <p15:clr>
            <a:srgbClr val="F26B43"/>
          </p15:clr>
        </p15:guide>
        <p15:guide id="4" pos="7129" userDrawn="1">
          <p15:clr>
            <a:srgbClr val="F26B43"/>
          </p15:clr>
        </p15:guide>
        <p15:guide id="5" orient="horz" pos="459" userDrawn="1">
          <p15:clr>
            <a:srgbClr val="F26B43"/>
          </p15:clr>
        </p15:guide>
        <p15:guide id="6" orient="horz" pos="38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矩形 131">
            <a:extLst>
              <a:ext uri="{FF2B5EF4-FFF2-40B4-BE49-F238E27FC236}">
                <a16:creationId xmlns:a16="http://schemas.microsoft.com/office/drawing/2014/main" id="{A54BDDB3-51A0-600A-D028-2D15FB4B342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78000">
                <a:schemeClr val="accent2">
                  <a:alpha val="58000"/>
                </a:schemeClr>
              </a:gs>
              <a:gs pos="54000">
                <a:schemeClr val="accent3">
                  <a:alpha val="70000"/>
                </a:schemeClr>
              </a:gs>
              <a:gs pos="24000">
                <a:schemeClr val="accent1">
                  <a:alpha val="51000"/>
                </a:schemeClr>
              </a:gs>
              <a:gs pos="0">
                <a:schemeClr val="accent1">
                  <a:alpha val="86000"/>
                </a:schemeClr>
              </a:gs>
              <a:gs pos="100000">
                <a:schemeClr val="accent2">
                  <a:alpha val="82000"/>
                </a:schemeClr>
              </a:gs>
            </a:gsLst>
            <a:lin ang="2700000" scaled="1"/>
          </a:gra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5F1B1C5F-F4B9-445A-45A2-1AAD5D842E18}"/>
              </a:ext>
            </a:extLst>
          </p:cNvPr>
          <p:cNvSpPr/>
          <p:nvPr/>
        </p:nvSpPr>
        <p:spPr>
          <a:xfrm>
            <a:off x="-2865287" y="-3366235"/>
            <a:ext cx="5952692" cy="595269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softEdge rad="533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E23D1753-A11A-F534-4D0A-74B93F40939A}"/>
              </a:ext>
            </a:extLst>
          </p:cNvPr>
          <p:cNvSpPr/>
          <p:nvPr/>
        </p:nvSpPr>
        <p:spPr>
          <a:xfrm>
            <a:off x="8979392" y="-1319424"/>
            <a:ext cx="5952692" cy="595269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softEdge rad="533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A70A27E0-C26D-27BB-F356-5934B6276912}"/>
              </a:ext>
            </a:extLst>
          </p:cNvPr>
          <p:cNvSpPr/>
          <p:nvPr/>
        </p:nvSpPr>
        <p:spPr>
          <a:xfrm>
            <a:off x="5678369" y="1758555"/>
            <a:ext cx="8313856" cy="8313856"/>
          </a:xfrm>
          <a:prstGeom prst="ellipse">
            <a:avLst/>
          </a:prstGeom>
          <a:ln>
            <a:noFill/>
          </a:ln>
          <a:effectLst>
            <a:softEdge rad="533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3" name="星形: 四角 82">
            <a:extLst>
              <a:ext uri="{FF2B5EF4-FFF2-40B4-BE49-F238E27FC236}">
                <a16:creationId xmlns:a16="http://schemas.microsoft.com/office/drawing/2014/main" id="{72F8CB51-2908-2B2F-9FC5-929119EAA02D}"/>
              </a:ext>
            </a:extLst>
          </p:cNvPr>
          <p:cNvSpPr/>
          <p:nvPr/>
        </p:nvSpPr>
        <p:spPr>
          <a:xfrm>
            <a:off x="391970" y="260465"/>
            <a:ext cx="242455" cy="242455"/>
          </a:xfrm>
          <a:prstGeom prst="star4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星形: 四角 83">
            <a:extLst>
              <a:ext uri="{FF2B5EF4-FFF2-40B4-BE49-F238E27FC236}">
                <a16:creationId xmlns:a16="http://schemas.microsoft.com/office/drawing/2014/main" id="{BA2F2FCF-C5A4-2653-5E3C-125F7267D85A}"/>
              </a:ext>
            </a:extLst>
          </p:cNvPr>
          <p:cNvSpPr/>
          <p:nvPr/>
        </p:nvSpPr>
        <p:spPr>
          <a:xfrm>
            <a:off x="682719" y="260465"/>
            <a:ext cx="242455" cy="242455"/>
          </a:xfrm>
          <a:prstGeom prst="star4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星形: 四角 84">
            <a:extLst>
              <a:ext uri="{FF2B5EF4-FFF2-40B4-BE49-F238E27FC236}">
                <a16:creationId xmlns:a16="http://schemas.microsoft.com/office/drawing/2014/main" id="{BDE0289F-5FF9-FE3F-2159-F5DA39F3DC10}"/>
              </a:ext>
            </a:extLst>
          </p:cNvPr>
          <p:cNvSpPr/>
          <p:nvPr/>
        </p:nvSpPr>
        <p:spPr>
          <a:xfrm>
            <a:off x="973468" y="260465"/>
            <a:ext cx="242455" cy="242455"/>
          </a:xfrm>
          <a:prstGeom prst="star4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5" name="组合 94">
            <a:extLst>
              <a:ext uri="{FF2B5EF4-FFF2-40B4-BE49-F238E27FC236}">
                <a16:creationId xmlns:a16="http://schemas.microsoft.com/office/drawing/2014/main" id="{DFACA655-8732-4514-7A73-0DEAB9B18547}"/>
              </a:ext>
            </a:extLst>
          </p:cNvPr>
          <p:cNvGrpSpPr/>
          <p:nvPr/>
        </p:nvGrpSpPr>
        <p:grpSpPr>
          <a:xfrm>
            <a:off x="184243" y="728663"/>
            <a:ext cx="3535498" cy="3521220"/>
            <a:chOff x="313633" y="946724"/>
            <a:chExt cx="3762621" cy="3747425"/>
          </a:xfrm>
        </p:grpSpPr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F88E7A2B-5932-A7A8-5E4E-124212C1D899}"/>
                </a:ext>
              </a:extLst>
            </p:cNvPr>
            <p:cNvGrpSpPr/>
            <p:nvPr/>
          </p:nvGrpSpPr>
          <p:grpSpPr>
            <a:xfrm>
              <a:off x="313633" y="946724"/>
              <a:ext cx="3747423" cy="3747425"/>
              <a:chOff x="285058" y="1060646"/>
              <a:chExt cx="3747423" cy="3747425"/>
            </a:xfrm>
          </p:grpSpPr>
          <p:sp>
            <p:nvSpPr>
              <p:cNvPr id="37" name="椭圆 36">
                <a:extLst>
                  <a:ext uri="{FF2B5EF4-FFF2-40B4-BE49-F238E27FC236}">
                    <a16:creationId xmlns:a16="http://schemas.microsoft.com/office/drawing/2014/main" id="{A5ED6062-3987-9A26-DD87-EEACE794F98D}"/>
                  </a:ext>
                </a:extLst>
              </p:cNvPr>
              <p:cNvSpPr/>
              <p:nvPr/>
            </p:nvSpPr>
            <p:spPr>
              <a:xfrm>
                <a:off x="400049" y="1118053"/>
                <a:ext cx="3455111" cy="3455111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85000"/>
                    <a:lumOff val="15000"/>
                    <a:alpha val="85000"/>
                  </a:schemeClr>
                </a:solidFill>
              </a:ln>
              <a:scene3d>
                <a:camera prst="orthographicFront">
                  <a:rot lat="2400000" lon="19199986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椭圆 37">
                <a:extLst>
                  <a:ext uri="{FF2B5EF4-FFF2-40B4-BE49-F238E27FC236}">
                    <a16:creationId xmlns:a16="http://schemas.microsoft.com/office/drawing/2014/main" id="{EEBFAA05-A441-7248-5DC5-F7099E96AED6}"/>
                  </a:ext>
                </a:extLst>
              </p:cNvPr>
              <p:cNvSpPr/>
              <p:nvPr/>
            </p:nvSpPr>
            <p:spPr>
              <a:xfrm rot="2840530">
                <a:off x="285057" y="1060647"/>
                <a:ext cx="3747425" cy="3747423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  <a:lumOff val="15000"/>
                    <a:alpha val="85000"/>
                  </a:schemeClr>
                </a:solidFill>
              </a:ln>
              <a:scene3d>
                <a:camera prst="orthographicFront">
                  <a:rot lat="2400000" lon="19199986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02AE05A0-01B8-D14E-2213-0552AAC7E255}"/>
                </a:ext>
              </a:extLst>
            </p:cNvPr>
            <p:cNvSpPr/>
            <p:nvPr/>
          </p:nvSpPr>
          <p:spPr>
            <a:xfrm>
              <a:off x="3121713" y="1294569"/>
              <a:ext cx="45720" cy="45720"/>
            </a:xfrm>
            <a:prstGeom prst="ellipse">
              <a:avLst/>
            </a:pr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EB7ADC6D-7668-DF3B-1025-A996CCEDA85F}"/>
                </a:ext>
              </a:extLst>
            </p:cNvPr>
            <p:cNvSpPr/>
            <p:nvPr/>
          </p:nvSpPr>
          <p:spPr>
            <a:xfrm>
              <a:off x="4030534" y="2624959"/>
              <a:ext cx="45720" cy="45720"/>
            </a:xfrm>
            <a:prstGeom prst="ellipse">
              <a:avLst/>
            </a:pr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97097E68-652A-1EF0-E57F-48E932E9C2E8}"/>
              </a:ext>
            </a:extLst>
          </p:cNvPr>
          <p:cNvGrpSpPr/>
          <p:nvPr/>
        </p:nvGrpSpPr>
        <p:grpSpPr>
          <a:xfrm>
            <a:off x="5433921" y="276089"/>
            <a:ext cx="5234895" cy="4037011"/>
            <a:chOff x="-160301" y="1357503"/>
            <a:chExt cx="5234895" cy="4037011"/>
          </a:xfrm>
        </p:grpSpPr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C4B86897-BA3B-46A9-50AB-AB2DD7076F26}"/>
                </a:ext>
              </a:extLst>
            </p:cNvPr>
            <p:cNvSpPr txBox="1"/>
            <p:nvPr/>
          </p:nvSpPr>
          <p:spPr>
            <a:xfrm>
              <a:off x="-160301" y="1357503"/>
              <a:ext cx="5234895" cy="367793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CN" sz="23900" b="1" dirty="0">
                  <a:solidFill>
                    <a:schemeClr val="accent2">
                      <a:lumMod val="50000"/>
                    </a:schemeClr>
                  </a:solidFill>
                  <a:latin typeface="+mj-ea"/>
                  <a:ea typeface="+mj-ea"/>
                  <a:cs typeface="阿里巴巴普惠体 2.0 105 Heavy" panose="00020600040101010101" pitchFamily="18" charset="-122"/>
                </a:rPr>
                <a:t>ZITS</a:t>
              </a:r>
              <a:endParaRPr lang="zh-CN" altLang="en-US" sz="23900" b="1" dirty="0">
                <a:solidFill>
                  <a:schemeClr val="accent2">
                    <a:lumMod val="50000"/>
                  </a:schemeClr>
                </a:solidFill>
                <a:latin typeface="+mj-ea"/>
                <a:ea typeface="+mj-ea"/>
                <a:cs typeface="阿里巴巴普惠体 2.0 105 Heavy" panose="00020600040101010101" pitchFamily="18" charset="-122"/>
              </a:endParaRP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70FECD8D-7A03-973E-853C-EFF625F69108}"/>
                </a:ext>
              </a:extLst>
            </p:cNvPr>
            <p:cNvSpPr txBox="1"/>
            <p:nvPr/>
          </p:nvSpPr>
          <p:spPr>
            <a:xfrm>
              <a:off x="1488718" y="4655850"/>
              <a:ext cx="2752357" cy="7386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CN" sz="4800" b="1" dirty="0">
                  <a:solidFill>
                    <a:schemeClr val="bg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CVPR 2022</a:t>
              </a:r>
              <a:endParaRPr lang="zh-CN" altLang="en-US" sz="48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</p:grpSp>
      <p:sp>
        <p:nvSpPr>
          <p:cNvPr id="50" name="文本框 49">
            <a:extLst>
              <a:ext uri="{FF2B5EF4-FFF2-40B4-BE49-F238E27FC236}">
                <a16:creationId xmlns:a16="http://schemas.microsoft.com/office/drawing/2014/main" id="{1C2239A3-6C4A-D35C-15C0-24147CF329DB}"/>
              </a:ext>
            </a:extLst>
          </p:cNvPr>
          <p:cNvSpPr txBox="1"/>
          <p:nvPr/>
        </p:nvSpPr>
        <p:spPr>
          <a:xfrm>
            <a:off x="7461116" y="4300952"/>
            <a:ext cx="236626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zh-CN" altLang="en-US" sz="3600" dirty="0">
                <a:solidFill>
                  <a:srgbClr val="000000"/>
                </a:solidFill>
              </a:rPr>
              <a:t>图像修复</a:t>
            </a:r>
          </a:p>
        </p:txBody>
      </p:sp>
      <p:grpSp>
        <p:nvGrpSpPr>
          <p:cNvPr id="125" name="组合 124">
            <a:extLst>
              <a:ext uri="{FF2B5EF4-FFF2-40B4-BE49-F238E27FC236}">
                <a16:creationId xmlns:a16="http://schemas.microsoft.com/office/drawing/2014/main" id="{5B35133E-2C58-A545-FF8F-287C32FB3E1F}"/>
              </a:ext>
            </a:extLst>
          </p:cNvPr>
          <p:cNvGrpSpPr/>
          <p:nvPr/>
        </p:nvGrpSpPr>
        <p:grpSpPr>
          <a:xfrm>
            <a:off x="8440080" y="5356860"/>
            <a:ext cx="1664367" cy="574565"/>
            <a:chOff x="8771939" y="5443772"/>
            <a:chExt cx="1476633" cy="424953"/>
          </a:xfrm>
        </p:grpSpPr>
        <p:sp>
          <p:nvSpPr>
            <p:cNvPr id="126" name="矩形 125">
              <a:extLst>
                <a:ext uri="{FF2B5EF4-FFF2-40B4-BE49-F238E27FC236}">
                  <a16:creationId xmlns:a16="http://schemas.microsoft.com/office/drawing/2014/main" id="{3EC0ABFA-5202-2C21-627E-9E8522F7DC3E}"/>
                </a:ext>
              </a:extLst>
            </p:cNvPr>
            <p:cNvSpPr/>
            <p:nvPr/>
          </p:nvSpPr>
          <p:spPr>
            <a:xfrm>
              <a:off x="8771939" y="5443772"/>
              <a:ext cx="1395219" cy="366302"/>
            </a:xfrm>
            <a:prstGeom prst="rect">
              <a:avLst/>
            </a:prstGeom>
            <a:noFill/>
            <a:ln w="19050"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7" name="文本框 126">
              <a:extLst>
                <a:ext uri="{FF2B5EF4-FFF2-40B4-BE49-F238E27FC236}">
                  <a16:creationId xmlns:a16="http://schemas.microsoft.com/office/drawing/2014/main" id="{5976B07A-6408-13E2-1354-E519E8159ED2}"/>
                </a:ext>
              </a:extLst>
            </p:cNvPr>
            <p:cNvSpPr txBox="1"/>
            <p:nvPr/>
          </p:nvSpPr>
          <p:spPr>
            <a:xfrm>
              <a:off x="9040341" y="5499393"/>
              <a:ext cx="1208231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zh-CN" altLang="en-US" sz="2400" dirty="0">
                  <a:solidFill>
                    <a:schemeClr val="bg1">
                      <a:lumMod val="65000"/>
                      <a:lumOff val="35000"/>
                    </a:schemeClr>
                  </a:solidFill>
                </a:rPr>
                <a:t>毛英宇</a:t>
              </a:r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045F80D2-BF67-46E7-BA8C-206781C11FB9}"/>
              </a:ext>
            </a:extLst>
          </p:cNvPr>
          <p:cNvSpPr txBox="1"/>
          <p:nvPr/>
        </p:nvSpPr>
        <p:spPr>
          <a:xfrm>
            <a:off x="180606" y="6052497"/>
            <a:ext cx="9535084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 b="0" i="0" dirty="0">
                <a:solidFill>
                  <a:srgbClr val="2A2B2E"/>
                </a:solidFill>
                <a:effectLst/>
                <a:latin typeface="PingFang SC"/>
              </a:rPr>
              <a:t>基于 掩码位置编码 和 渐进式</a:t>
            </a:r>
            <a:r>
              <a:rPr lang="en-US" altLang="zh-CN" sz="2000" b="0" i="0" dirty="0">
                <a:solidFill>
                  <a:srgbClr val="2A2B2E"/>
                </a:solidFill>
                <a:effectLst/>
                <a:latin typeface="PingFang SC"/>
              </a:rPr>
              <a:t>Transformer </a:t>
            </a:r>
            <a:r>
              <a:rPr lang="zh-CN" altLang="en-US" sz="2000" b="0" i="0" dirty="0">
                <a:solidFill>
                  <a:srgbClr val="2A2B2E"/>
                </a:solidFill>
                <a:effectLst/>
                <a:latin typeface="PingFang SC"/>
              </a:rPr>
              <a:t>结构增强 的图像修复</a:t>
            </a:r>
            <a:endParaRPr lang="en-US" altLang="zh-CN" sz="2000" dirty="0"/>
          </a:p>
          <a:p>
            <a:pPr algn="l"/>
            <a:endParaRPr lang="zh-CN" altLang="en-US" sz="1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569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0DA0543-2128-2EB3-6444-0F2E0B21F62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78000">
                <a:schemeClr val="accent2">
                  <a:alpha val="58000"/>
                </a:schemeClr>
              </a:gs>
              <a:gs pos="54000">
                <a:schemeClr val="accent3">
                  <a:alpha val="70000"/>
                </a:schemeClr>
              </a:gs>
              <a:gs pos="24000">
                <a:schemeClr val="accent1">
                  <a:alpha val="51000"/>
                </a:schemeClr>
              </a:gs>
              <a:gs pos="0">
                <a:schemeClr val="accent1">
                  <a:alpha val="86000"/>
                </a:schemeClr>
              </a:gs>
              <a:gs pos="100000">
                <a:schemeClr val="accent2">
                  <a:alpha val="82000"/>
                </a:schemeClr>
              </a:gs>
            </a:gsLst>
            <a:lin ang="2700000" scaled="1"/>
          </a:gra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942F279F-A3BC-4036-DB2F-810168CC6950}"/>
              </a:ext>
            </a:extLst>
          </p:cNvPr>
          <p:cNvCxnSpPr>
            <a:cxnSpLocks/>
          </p:cNvCxnSpPr>
          <p:nvPr/>
        </p:nvCxnSpPr>
        <p:spPr>
          <a:xfrm>
            <a:off x="546623" y="1213941"/>
            <a:ext cx="11076311" cy="0"/>
          </a:xfrm>
          <a:prstGeom prst="line">
            <a:avLst/>
          </a:prstGeom>
          <a:ln w="15875">
            <a:solidFill>
              <a:schemeClr val="bg1">
                <a:lumMod val="75000"/>
                <a:lumOff val="25000"/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1E8DEA91-F2B5-2309-8095-EEFA4EB2E51A}"/>
              </a:ext>
            </a:extLst>
          </p:cNvPr>
          <p:cNvCxnSpPr>
            <a:cxnSpLocks/>
          </p:cNvCxnSpPr>
          <p:nvPr/>
        </p:nvCxnSpPr>
        <p:spPr>
          <a:xfrm>
            <a:off x="546623" y="466932"/>
            <a:ext cx="11076311" cy="0"/>
          </a:xfrm>
          <a:prstGeom prst="line">
            <a:avLst/>
          </a:prstGeom>
          <a:ln w="15875">
            <a:solidFill>
              <a:schemeClr val="bg1">
                <a:lumMod val="75000"/>
                <a:lumOff val="25000"/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>
            <a:extLst>
              <a:ext uri="{FF2B5EF4-FFF2-40B4-BE49-F238E27FC236}">
                <a16:creationId xmlns:a16="http://schemas.microsoft.com/office/drawing/2014/main" id="{A271811B-7A01-502D-2CEC-46F81B5F79BD}"/>
              </a:ext>
            </a:extLst>
          </p:cNvPr>
          <p:cNvSpPr/>
          <p:nvPr/>
        </p:nvSpPr>
        <p:spPr>
          <a:xfrm>
            <a:off x="5548903" y="5010761"/>
            <a:ext cx="228600" cy="228600"/>
          </a:xfrm>
          <a:prstGeom prst="ellipse">
            <a:avLst/>
          </a:prstGeom>
          <a:gradFill>
            <a:gsLst>
              <a:gs pos="7000">
                <a:schemeClr val="accent2"/>
              </a:gs>
              <a:gs pos="100000">
                <a:schemeClr val="accent1">
                  <a:lumMod val="9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AAEB2D63-88F6-A182-407E-01D64988DCA2}"/>
              </a:ext>
            </a:extLst>
          </p:cNvPr>
          <p:cNvSpPr txBox="1"/>
          <p:nvPr/>
        </p:nvSpPr>
        <p:spPr>
          <a:xfrm>
            <a:off x="2097563" y="455716"/>
            <a:ext cx="79226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chemeClr val="bg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同行衬托</a:t>
            </a:r>
            <a:endParaRPr lang="en-US" altLang="zh-CN" sz="4400" dirty="0">
              <a:solidFill>
                <a:schemeClr val="bg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82" name="组合 81">
            <a:extLst>
              <a:ext uri="{FF2B5EF4-FFF2-40B4-BE49-F238E27FC236}">
                <a16:creationId xmlns:a16="http://schemas.microsoft.com/office/drawing/2014/main" id="{99ABFAA3-F1CB-AB7D-B792-5280590543E4}"/>
              </a:ext>
            </a:extLst>
          </p:cNvPr>
          <p:cNvGrpSpPr/>
          <p:nvPr/>
        </p:nvGrpSpPr>
        <p:grpSpPr>
          <a:xfrm>
            <a:off x="874713" y="6357730"/>
            <a:ext cx="823953" cy="242455"/>
            <a:chOff x="541066" y="6317972"/>
            <a:chExt cx="823953" cy="242455"/>
          </a:xfrm>
        </p:grpSpPr>
        <p:sp>
          <p:nvSpPr>
            <p:cNvPr id="79" name="星形: 四角 78">
              <a:extLst>
                <a:ext uri="{FF2B5EF4-FFF2-40B4-BE49-F238E27FC236}">
                  <a16:creationId xmlns:a16="http://schemas.microsoft.com/office/drawing/2014/main" id="{AEB221A0-9D88-2F28-EAD1-5A91EC378344}"/>
                </a:ext>
              </a:extLst>
            </p:cNvPr>
            <p:cNvSpPr/>
            <p:nvPr/>
          </p:nvSpPr>
          <p:spPr>
            <a:xfrm>
              <a:off x="541066" y="6317972"/>
              <a:ext cx="242455" cy="242455"/>
            </a:xfrm>
            <a:prstGeom prst="star4">
              <a:avLst/>
            </a:pr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0" name="星形: 四角 79">
              <a:extLst>
                <a:ext uri="{FF2B5EF4-FFF2-40B4-BE49-F238E27FC236}">
                  <a16:creationId xmlns:a16="http://schemas.microsoft.com/office/drawing/2014/main" id="{DE61E680-2F5A-E202-FB8E-8EE9660AE78B}"/>
                </a:ext>
              </a:extLst>
            </p:cNvPr>
            <p:cNvSpPr/>
            <p:nvPr/>
          </p:nvSpPr>
          <p:spPr>
            <a:xfrm>
              <a:off x="831815" y="6317972"/>
              <a:ext cx="242455" cy="242455"/>
            </a:xfrm>
            <a:prstGeom prst="star4">
              <a:avLst/>
            </a:pr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1" name="星形: 四角 80">
              <a:extLst>
                <a:ext uri="{FF2B5EF4-FFF2-40B4-BE49-F238E27FC236}">
                  <a16:creationId xmlns:a16="http://schemas.microsoft.com/office/drawing/2014/main" id="{62FEDF33-5484-1406-81F5-E6DDD5BDEE9F}"/>
                </a:ext>
              </a:extLst>
            </p:cNvPr>
            <p:cNvSpPr/>
            <p:nvPr/>
          </p:nvSpPr>
          <p:spPr>
            <a:xfrm>
              <a:off x="1122564" y="6317972"/>
              <a:ext cx="242455" cy="242455"/>
            </a:xfrm>
            <a:prstGeom prst="star4">
              <a:avLst/>
            </a:pr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3433058E-4733-7614-AE9E-6F179365C6F1}"/>
              </a:ext>
            </a:extLst>
          </p:cNvPr>
          <p:cNvGrpSpPr/>
          <p:nvPr/>
        </p:nvGrpSpPr>
        <p:grpSpPr>
          <a:xfrm>
            <a:off x="10402888" y="380401"/>
            <a:ext cx="914400" cy="914400"/>
            <a:chOff x="10402888" y="6014936"/>
            <a:chExt cx="914400" cy="914400"/>
          </a:xfrm>
        </p:grpSpPr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21A844F9-AC22-F30E-7813-7B2CF38BCD7E}"/>
                </a:ext>
              </a:extLst>
            </p:cNvPr>
            <p:cNvSpPr/>
            <p:nvPr/>
          </p:nvSpPr>
          <p:spPr>
            <a:xfrm>
              <a:off x="10402888" y="6014936"/>
              <a:ext cx="914400" cy="914400"/>
            </a:xfrm>
            <a:prstGeom prst="ellipse">
              <a:avLst/>
            </a:prstGeom>
            <a:noFill/>
            <a:ln w="15875">
              <a:solidFill>
                <a:schemeClr val="bg1">
                  <a:lumMod val="75000"/>
                  <a:lumOff val="25000"/>
                </a:schemeClr>
              </a:solidFill>
            </a:ln>
            <a:scene3d>
              <a:camera prst="orthographicFront">
                <a:rot lat="45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6603F549-8290-9BEA-146C-FB4A82B6EC79}"/>
                </a:ext>
              </a:extLst>
            </p:cNvPr>
            <p:cNvSpPr/>
            <p:nvPr/>
          </p:nvSpPr>
          <p:spPr>
            <a:xfrm>
              <a:off x="10402888" y="6014936"/>
              <a:ext cx="914400" cy="914400"/>
            </a:xfrm>
            <a:prstGeom prst="ellipse">
              <a:avLst/>
            </a:prstGeom>
            <a:noFill/>
            <a:ln w="15875">
              <a:solidFill>
                <a:schemeClr val="bg1">
                  <a:lumMod val="75000"/>
                  <a:lumOff val="25000"/>
                </a:schemeClr>
              </a:solidFill>
            </a:ln>
            <a:scene3d>
              <a:camera prst="orthographicFront">
                <a:rot lat="3406443" lon="3951236" rev="3708792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C08415B0-6C26-3538-73C3-C34044E4A79F}"/>
                </a:ext>
              </a:extLst>
            </p:cNvPr>
            <p:cNvGrpSpPr/>
            <p:nvPr/>
          </p:nvGrpSpPr>
          <p:grpSpPr>
            <a:xfrm>
              <a:off x="10649629" y="6385618"/>
              <a:ext cx="82665" cy="82394"/>
              <a:chOff x="10563363" y="6178447"/>
              <a:chExt cx="123935" cy="123530"/>
            </a:xfrm>
          </p:grpSpPr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59396D8F-7561-7FAF-701A-A5CF8632F19B}"/>
                  </a:ext>
                </a:extLst>
              </p:cNvPr>
              <p:cNvSpPr/>
              <p:nvPr/>
            </p:nvSpPr>
            <p:spPr>
              <a:xfrm>
                <a:off x="10563768" y="6227841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AD0538EA-658E-083E-8E86-9ABD0343C166}"/>
                  </a:ext>
                </a:extLst>
              </p:cNvPr>
              <p:cNvSpPr/>
              <p:nvPr/>
            </p:nvSpPr>
            <p:spPr>
              <a:xfrm>
                <a:off x="10563363" y="6227842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9" name="矩形: 圆角 18">
                <a:extLst>
                  <a:ext uri="{FF2B5EF4-FFF2-40B4-BE49-F238E27FC236}">
                    <a16:creationId xmlns:a16="http://schemas.microsoft.com/office/drawing/2014/main" id="{F331FE02-E1DB-7955-03C9-3E090A49D389}"/>
                  </a:ext>
                </a:extLst>
              </p:cNvPr>
              <p:cNvSpPr/>
              <p:nvPr/>
            </p:nvSpPr>
            <p:spPr>
              <a:xfrm rot="16200000">
                <a:off x="10562958" y="6227841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7C4F796C-8C58-BC07-D495-9EF452D9E545}"/>
                </a:ext>
              </a:extLst>
            </p:cNvPr>
            <p:cNvGrpSpPr/>
            <p:nvPr/>
          </p:nvGrpSpPr>
          <p:grpSpPr>
            <a:xfrm>
              <a:off x="10953819" y="6194815"/>
              <a:ext cx="82665" cy="82394"/>
              <a:chOff x="10563363" y="6178447"/>
              <a:chExt cx="123935" cy="123530"/>
            </a:xfrm>
          </p:grpSpPr>
          <p:sp>
            <p:nvSpPr>
              <p:cNvPr id="14" name="矩形: 圆角 13">
                <a:extLst>
                  <a:ext uri="{FF2B5EF4-FFF2-40B4-BE49-F238E27FC236}">
                    <a16:creationId xmlns:a16="http://schemas.microsoft.com/office/drawing/2014/main" id="{42E370E4-DD57-2B15-36A4-3E9278FCB4F6}"/>
                  </a:ext>
                </a:extLst>
              </p:cNvPr>
              <p:cNvSpPr/>
              <p:nvPr/>
            </p:nvSpPr>
            <p:spPr>
              <a:xfrm>
                <a:off x="10563768" y="6227841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5" name="矩形: 圆角 14">
                <a:extLst>
                  <a:ext uri="{FF2B5EF4-FFF2-40B4-BE49-F238E27FC236}">
                    <a16:creationId xmlns:a16="http://schemas.microsoft.com/office/drawing/2014/main" id="{89ED36A7-B029-7949-1467-705488F9BC47}"/>
                  </a:ext>
                </a:extLst>
              </p:cNvPr>
              <p:cNvSpPr/>
              <p:nvPr/>
            </p:nvSpPr>
            <p:spPr>
              <a:xfrm>
                <a:off x="10563363" y="6227842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EA89CB60-A5A3-9C04-1D8C-BD207C6B1C81}"/>
                  </a:ext>
                </a:extLst>
              </p:cNvPr>
              <p:cNvSpPr/>
              <p:nvPr/>
            </p:nvSpPr>
            <p:spPr>
              <a:xfrm rot="16200000">
                <a:off x="10562958" y="6227841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C1BCAF5E-C1EC-A86E-9AB0-55A86A1DA1F6}"/>
              </a:ext>
            </a:extLst>
          </p:cNvPr>
          <p:cNvGrpSpPr/>
          <p:nvPr/>
        </p:nvGrpSpPr>
        <p:grpSpPr>
          <a:xfrm>
            <a:off x="864893" y="380401"/>
            <a:ext cx="914400" cy="914400"/>
            <a:chOff x="10402888" y="6014936"/>
            <a:chExt cx="914400" cy="914400"/>
          </a:xfrm>
        </p:grpSpPr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2E266DD1-C9EB-A533-27D5-4E90BA185D0A}"/>
                </a:ext>
              </a:extLst>
            </p:cNvPr>
            <p:cNvSpPr/>
            <p:nvPr/>
          </p:nvSpPr>
          <p:spPr>
            <a:xfrm>
              <a:off x="10402888" y="6014936"/>
              <a:ext cx="914400" cy="914400"/>
            </a:xfrm>
            <a:prstGeom prst="ellipse">
              <a:avLst/>
            </a:prstGeom>
            <a:noFill/>
            <a:ln w="15875">
              <a:solidFill>
                <a:schemeClr val="bg1">
                  <a:lumMod val="75000"/>
                  <a:lumOff val="25000"/>
                </a:schemeClr>
              </a:solidFill>
            </a:ln>
            <a:scene3d>
              <a:camera prst="orthographicFront">
                <a:rot lat="45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B24616A0-2159-2FB9-B54C-54EBDD6EE6DE}"/>
                </a:ext>
              </a:extLst>
            </p:cNvPr>
            <p:cNvSpPr/>
            <p:nvPr/>
          </p:nvSpPr>
          <p:spPr>
            <a:xfrm>
              <a:off x="10402888" y="6014936"/>
              <a:ext cx="914400" cy="914400"/>
            </a:xfrm>
            <a:prstGeom prst="ellipse">
              <a:avLst/>
            </a:prstGeom>
            <a:noFill/>
            <a:ln w="15875">
              <a:solidFill>
                <a:schemeClr val="bg1">
                  <a:lumMod val="75000"/>
                  <a:lumOff val="25000"/>
                </a:schemeClr>
              </a:solidFill>
            </a:ln>
            <a:scene3d>
              <a:camera prst="orthographicFront">
                <a:rot lat="3406443" lon="3951236" rev="3708792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50471BCE-DE88-88F0-E635-84D748C8B353}"/>
                </a:ext>
              </a:extLst>
            </p:cNvPr>
            <p:cNvGrpSpPr/>
            <p:nvPr/>
          </p:nvGrpSpPr>
          <p:grpSpPr>
            <a:xfrm>
              <a:off x="10649629" y="6385618"/>
              <a:ext cx="82665" cy="82394"/>
              <a:chOff x="10563363" y="6178447"/>
              <a:chExt cx="123935" cy="123530"/>
            </a:xfrm>
          </p:grpSpPr>
          <p:sp>
            <p:nvSpPr>
              <p:cNvPr id="44" name="矩形: 圆角 43">
                <a:extLst>
                  <a:ext uri="{FF2B5EF4-FFF2-40B4-BE49-F238E27FC236}">
                    <a16:creationId xmlns:a16="http://schemas.microsoft.com/office/drawing/2014/main" id="{CAA1997C-175B-91F0-BB20-71835B2022C2}"/>
                  </a:ext>
                </a:extLst>
              </p:cNvPr>
              <p:cNvSpPr/>
              <p:nvPr/>
            </p:nvSpPr>
            <p:spPr>
              <a:xfrm>
                <a:off x="10563768" y="6227841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5" name="矩形: 圆角 44">
                <a:extLst>
                  <a:ext uri="{FF2B5EF4-FFF2-40B4-BE49-F238E27FC236}">
                    <a16:creationId xmlns:a16="http://schemas.microsoft.com/office/drawing/2014/main" id="{408EFABC-309C-A1EC-D075-EE7ADC78BC5F}"/>
                  </a:ext>
                </a:extLst>
              </p:cNvPr>
              <p:cNvSpPr/>
              <p:nvPr/>
            </p:nvSpPr>
            <p:spPr>
              <a:xfrm>
                <a:off x="10563363" y="6227842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6" name="矩形: 圆角 45">
                <a:extLst>
                  <a:ext uri="{FF2B5EF4-FFF2-40B4-BE49-F238E27FC236}">
                    <a16:creationId xmlns:a16="http://schemas.microsoft.com/office/drawing/2014/main" id="{279F0EEF-231D-7361-843D-1C6B27DE4935}"/>
                  </a:ext>
                </a:extLst>
              </p:cNvPr>
              <p:cNvSpPr/>
              <p:nvPr/>
            </p:nvSpPr>
            <p:spPr>
              <a:xfrm rot="16200000">
                <a:off x="10562958" y="6227841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FD2BF464-3128-A365-F90F-1203A07A78A4}"/>
                </a:ext>
              </a:extLst>
            </p:cNvPr>
            <p:cNvGrpSpPr/>
            <p:nvPr/>
          </p:nvGrpSpPr>
          <p:grpSpPr>
            <a:xfrm>
              <a:off x="10953819" y="6194815"/>
              <a:ext cx="82665" cy="82394"/>
              <a:chOff x="10563363" y="6178447"/>
              <a:chExt cx="123935" cy="123530"/>
            </a:xfrm>
          </p:grpSpPr>
          <p:sp>
            <p:nvSpPr>
              <p:cNvPr id="39" name="矩形: 圆角 38">
                <a:extLst>
                  <a:ext uri="{FF2B5EF4-FFF2-40B4-BE49-F238E27FC236}">
                    <a16:creationId xmlns:a16="http://schemas.microsoft.com/office/drawing/2014/main" id="{983B2641-9E5D-D3C8-AEF4-9245BCF01FBC}"/>
                  </a:ext>
                </a:extLst>
              </p:cNvPr>
              <p:cNvSpPr/>
              <p:nvPr/>
            </p:nvSpPr>
            <p:spPr>
              <a:xfrm>
                <a:off x="10563768" y="6227841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2" name="矩形: 圆角 41">
                <a:extLst>
                  <a:ext uri="{FF2B5EF4-FFF2-40B4-BE49-F238E27FC236}">
                    <a16:creationId xmlns:a16="http://schemas.microsoft.com/office/drawing/2014/main" id="{6B0521F5-4796-EE2D-A72D-55FDADCFE5AC}"/>
                  </a:ext>
                </a:extLst>
              </p:cNvPr>
              <p:cNvSpPr/>
              <p:nvPr/>
            </p:nvSpPr>
            <p:spPr>
              <a:xfrm>
                <a:off x="10563363" y="6227842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3" name="矩形: 圆角 42">
                <a:extLst>
                  <a:ext uri="{FF2B5EF4-FFF2-40B4-BE49-F238E27FC236}">
                    <a16:creationId xmlns:a16="http://schemas.microsoft.com/office/drawing/2014/main" id="{8C6D9012-202E-A450-3811-0FB49359E937}"/>
                  </a:ext>
                </a:extLst>
              </p:cNvPr>
              <p:cNvSpPr/>
              <p:nvPr/>
            </p:nvSpPr>
            <p:spPr>
              <a:xfrm rot="16200000">
                <a:off x="10562958" y="6227841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pic>
        <p:nvPicPr>
          <p:cNvPr id="24" name="图片 23">
            <a:extLst>
              <a:ext uri="{FF2B5EF4-FFF2-40B4-BE49-F238E27FC236}">
                <a16:creationId xmlns:a16="http://schemas.microsoft.com/office/drawing/2014/main" id="{71EE495C-FBDC-4F6E-BC6B-672EA25080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853" y="1117628"/>
            <a:ext cx="9477300" cy="572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024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0DA0543-2128-2EB3-6444-0F2E0B21F62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78000">
                <a:schemeClr val="accent2">
                  <a:alpha val="58000"/>
                </a:schemeClr>
              </a:gs>
              <a:gs pos="54000">
                <a:schemeClr val="accent3">
                  <a:alpha val="70000"/>
                </a:schemeClr>
              </a:gs>
              <a:gs pos="24000">
                <a:schemeClr val="accent1">
                  <a:alpha val="51000"/>
                </a:schemeClr>
              </a:gs>
              <a:gs pos="0">
                <a:schemeClr val="accent1">
                  <a:alpha val="86000"/>
                </a:schemeClr>
              </a:gs>
              <a:gs pos="100000">
                <a:schemeClr val="accent2">
                  <a:alpha val="82000"/>
                </a:schemeClr>
              </a:gs>
            </a:gsLst>
            <a:lin ang="2700000" scaled="1"/>
          </a:gra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942F279F-A3BC-4036-DB2F-810168CC6950}"/>
              </a:ext>
            </a:extLst>
          </p:cNvPr>
          <p:cNvCxnSpPr>
            <a:cxnSpLocks/>
          </p:cNvCxnSpPr>
          <p:nvPr/>
        </p:nvCxnSpPr>
        <p:spPr>
          <a:xfrm>
            <a:off x="546623" y="1213941"/>
            <a:ext cx="11076311" cy="0"/>
          </a:xfrm>
          <a:prstGeom prst="line">
            <a:avLst/>
          </a:prstGeom>
          <a:ln w="15875">
            <a:solidFill>
              <a:schemeClr val="bg1">
                <a:lumMod val="75000"/>
                <a:lumOff val="25000"/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1E8DEA91-F2B5-2309-8095-EEFA4EB2E51A}"/>
              </a:ext>
            </a:extLst>
          </p:cNvPr>
          <p:cNvCxnSpPr>
            <a:cxnSpLocks/>
          </p:cNvCxnSpPr>
          <p:nvPr/>
        </p:nvCxnSpPr>
        <p:spPr>
          <a:xfrm>
            <a:off x="546623" y="466932"/>
            <a:ext cx="11076311" cy="0"/>
          </a:xfrm>
          <a:prstGeom prst="line">
            <a:avLst/>
          </a:prstGeom>
          <a:ln w="15875">
            <a:solidFill>
              <a:schemeClr val="bg1">
                <a:lumMod val="75000"/>
                <a:lumOff val="25000"/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>
            <a:extLst>
              <a:ext uri="{FF2B5EF4-FFF2-40B4-BE49-F238E27FC236}">
                <a16:creationId xmlns:a16="http://schemas.microsoft.com/office/drawing/2014/main" id="{A271811B-7A01-502D-2CEC-46F81B5F79BD}"/>
              </a:ext>
            </a:extLst>
          </p:cNvPr>
          <p:cNvSpPr/>
          <p:nvPr/>
        </p:nvSpPr>
        <p:spPr>
          <a:xfrm>
            <a:off x="5548903" y="5010761"/>
            <a:ext cx="228600" cy="228600"/>
          </a:xfrm>
          <a:prstGeom prst="ellipse">
            <a:avLst/>
          </a:prstGeom>
          <a:gradFill>
            <a:gsLst>
              <a:gs pos="7000">
                <a:schemeClr val="accent2"/>
              </a:gs>
              <a:gs pos="100000">
                <a:schemeClr val="accent1">
                  <a:lumMod val="9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AAEB2D63-88F6-A182-407E-01D64988DCA2}"/>
              </a:ext>
            </a:extLst>
          </p:cNvPr>
          <p:cNvSpPr txBox="1"/>
          <p:nvPr/>
        </p:nvSpPr>
        <p:spPr>
          <a:xfrm>
            <a:off x="2097563" y="455716"/>
            <a:ext cx="79226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chemeClr val="bg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修复 讲解</a:t>
            </a:r>
            <a:endParaRPr lang="en-US" altLang="zh-CN" sz="4400" dirty="0">
              <a:solidFill>
                <a:schemeClr val="bg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82" name="组合 81">
            <a:extLst>
              <a:ext uri="{FF2B5EF4-FFF2-40B4-BE49-F238E27FC236}">
                <a16:creationId xmlns:a16="http://schemas.microsoft.com/office/drawing/2014/main" id="{99ABFAA3-F1CB-AB7D-B792-5280590543E4}"/>
              </a:ext>
            </a:extLst>
          </p:cNvPr>
          <p:cNvGrpSpPr/>
          <p:nvPr/>
        </p:nvGrpSpPr>
        <p:grpSpPr>
          <a:xfrm>
            <a:off x="874713" y="6357730"/>
            <a:ext cx="823953" cy="242455"/>
            <a:chOff x="541066" y="6317972"/>
            <a:chExt cx="823953" cy="242455"/>
          </a:xfrm>
        </p:grpSpPr>
        <p:sp>
          <p:nvSpPr>
            <p:cNvPr id="79" name="星形: 四角 78">
              <a:extLst>
                <a:ext uri="{FF2B5EF4-FFF2-40B4-BE49-F238E27FC236}">
                  <a16:creationId xmlns:a16="http://schemas.microsoft.com/office/drawing/2014/main" id="{AEB221A0-9D88-2F28-EAD1-5A91EC378344}"/>
                </a:ext>
              </a:extLst>
            </p:cNvPr>
            <p:cNvSpPr/>
            <p:nvPr/>
          </p:nvSpPr>
          <p:spPr>
            <a:xfrm>
              <a:off x="541066" y="6317972"/>
              <a:ext cx="242455" cy="242455"/>
            </a:xfrm>
            <a:prstGeom prst="star4">
              <a:avLst/>
            </a:pr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0" name="星形: 四角 79">
              <a:extLst>
                <a:ext uri="{FF2B5EF4-FFF2-40B4-BE49-F238E27FC236}">
                  <a16:creationId xmlns:a16="http://schemas.microsoft.com/office/drawing/2014/main" id="{DE61E680-2F5A-E202-FB8E-8EE9660AE78B}"/>
                </a:ext>
              </a:extLst>
            </p:cNvPr>
            <p:cNvSpPr/>
            <p:nvPr/>
          </p:nvSpPr>
          <p:spPr>
            <a:xfrm>
              <a:off x="831815" y="6317972"/>
              <a:ext cx="242455" cy="242455"/>
            </a:xfrm>
            <a:prstGeom prst="star4">
              <a:avLst/>
            </a:pr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1" name="星形: 四角 80">
              <a:extLst>
                <a:ext uri="{FF2B5EF4-FFF2-40B4-BE49-F238E27FC236}">
                  <a16:creationId xmlns:a16="http://schemas.microsoft.com/office/drawing/2014/main" id="{62FEDF33-5484-1406-81F5-E6DDD5BDEE9F}"/>
                </a:ext>
              </a:extLst>
            </p:cNvPr>
            <p:cNvSpPr/>
            <p:nvPr/>
          </p:nvSpPr>
          <p:spPr>
            <a:xfrm>
              <a:off x="1122564" y="6317972"/>
              <a:ext cx="242455" cy="242455"/>
            </a:xfrm>
            <a:prstGeom prst="star4">
              <a:avLst/>
            </a:pr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3433058E-4733-7614-AE9E-6F179365C6F1}"/>
              </a:ext>
            </a:extLst>
          </p:cNvPr>
          <p:cNvGrpSpPr/>
          <p:nvPr/>
        </p:nvGrpSpPr>
        <p:grpSpPr>
          <a:xfrm>
            <a:off x="10402888" y="380401"/>
            <a:ext cx="914400" cy="914400"/>
            <a:chOff x="10402888" y="6014936"/>
            <a:chExt cx="914400" cy="914400"/>
          </a:xfrm>
        </p:grpSpPr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21A844F9-AC22-F30E-7813-7B2CF38BCD7E}"/>
                </a:ext>
              </a:extLst>
            </p:cNvPr>
            <p:cNvSpPr/>
            <p:nvPr/>
          </p:nvSpPr>
          <p:spPr>
            <a:xfrm>
              <a:off x="10402888" y="6014936"/>
              <a:ext cx="914400" cy="914400"/>
            </a:xfrm>
            <a:prstGeom prst="ellipse">
              <a:avLst/>
            </a:prstGeom>
            <a:noFill/>
            <a:ln w="15875">
              <a:solidFill>
                <a:schemeClr val="bg1">
                  <a:lumMod val="75000"/>
                  <a:lumOff val="25000"/>
                </a:schemeClr>
              </a:solidFill>
            </a:ln>
            <a:scene3d>
              <a:camera prst="orthographicFront">
                <a:rot lat="45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6603F549-8290-9BEA-146C-FB4A82B6EC79}"/>
                </a:ext>
              </a:extLst>
            </p:cNvPr>
            <p:cNvSpPr/>
            <p:nvPr/>
          </p:nvSpPr>
          <p:spPr>
            <a:xfrm>
              <a:off x="10402888" y="6014936"/>
              <a:ext cx="914400" cy="914400"/>
            </a:xfrm>
            <a:prstGeom prst="ellipse">
              <a:avLst/>
            </a:prstGeom>
            <a:noFill/>
            <a:ln w="15875">
              <a:solidFill>
                <a:schemeClr val="bg1">
                  <a:lumMod val="75000"/>
                  <a:lumOff val="25000"/>
                </a:schemeClr>
              </a:solidFill>
            </a:ln>
            <a:scene3d>
              <a:camera prst="orthographicFront">
                <a:rot lat="3406443" lon="3951236" rev="3708792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C08415B0-6C26-3538-73C3-C34044E4A79F}"/>
                </a:ext>
              </a:extLst>
            </p:cNvPr>
            <p:cNvGrpSpPr/>
            <p:nvPr/>
          </p:nvGrpSpPr>
          <p:grpSpPr>
            <a:xfrm>
              <a:off x="10649629" y="6385618"/>
              <a:ext cx="82665" cy="82394"/>
              <a:chOff x="10563363" y="6178447"/>
              <a:chExt cx="123935" cy="123530"/>
            </a:xfrm>
          </p:grpSpPr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59396D8F-7561-7FAF-701A-A5CF8632F19B}"/>
                  </a:ext>
                </a:extLst>
              </p:cNvPr>
              <p:cNvSpPr/>
              <p:nvPr/>
            </p:nvSpPr>
            <p:spPr>
              <a:xfrm>
                <a:off x="10563768" y="6227841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AD0538EA-658E-083E-8E86-9ABD0343C166}"/>
                  </a:ext>
                </a:extLst>
              </p:cNvPr>
              <p:cNvSpPr/>
              <p:nvPr/>
            </p:nvSpPr>
            <p:spPr>
              <a:xfrm>
                <a:off x="10563363" y="6227842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9" name="矩形: 圆角 18">
                <a:extLst>
                  <a:ext uri="{FF2B5EF4-FFF2-40B4-BE49-F238E27FC236}">
                    <a16:creationId xmlns:a16="http://schemas.microsoft.com/office/drawing/2014/main" id="{F331FE02-E1DB-7955-03C9-3E090A49D389}"/>
                  </a:ext>
                </a:extLst>
              </p:cNvPr>
              <p:cNvSpPr/>
              <p:nvPr/>
            </p:nvSpPr>
            <p:spPr>
              <a:xfrm rot="16200000">
                <a:off x="10562958" y="6227841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7C4F796C-8C58-BC07-D495-9EF452D9E545}"/>
                </a:ext>
              </a:extLst>
            </p:cNvPr>
            <p:cNvGrpSpPr/>
            <p:nvPr/>
          </p:nvGrpSpPr>
          <p:grpSpPr>
            <a:xfrm>
              <a:off x="10953819" y="6194815"/>
              <a:ext cx="82665" cy="82394"/>
              <a:chOff x="10563363" y="6178447"/>
              <a:chExt cx="123935" cy="123530"/>
            </a:xfrm>
          </p:grpSpPr>
          <p:sp>
            <p:nvSpPr>
              <p:cNvPr id="14" name="矩形: 圆角 13">
                <a:extLst>
                  <a:ext uri="{FF2B5EF4-FFF2-40B4-BE49-F238E27FC236}">
                    <a16:creationId xmlns:a16="http://schemas.microsoft.com/office/drawing/2014/main" id="{42E370E4-DD57-2B15-36A4-3E9278FCB4F6}"/>
                  </a:ext>
                </a:extLst>
              </p:cNvPr>
              <p:cNvSpPr/>
              <p:nvPr/>
            </p:nvSpPr>
            <p:spPr>
              <a:xfrm>
                <a:off x="10563768" y="6227841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5" name="矩形: 圆角 14">
                <a:extLst>
                  <a:ext uri="{FF2B5EF4-FFF2-40B4-BE49-F238E27FC236}">
                    <a16:creationId xmlns:a16="http://schemas.microsoft.com/office/drawing/2014/main" id="{89ED36A7-B029-7949-1467-705488F9BC47}"/>
                  </a:ext>
                </a:extLst>
              </p:cNvPr>
              <p:cNvSpPr/>
              <p:nvPr/>
            </p:nvSpPr>
            <p:spPr>
              <a:xfrm>
                <a:off x="10563363" y="6227842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EA89CB60-A5A3-9C04-1D8C-BD207C6B1C81}"/>
                  </a:ext>
                </a:extLst>
              </p:cNvPr>
              <p:cNvSpPr/>
              <p:nvPr/>
            </p:nvSpPr>
            <p:spPr>
              <a:xfrm rot="16200000">
                <a:off x="10562958" y="6227841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C1BCAF5E-C1EC-A86E-9AB0-55A86A1DA1F6}"/>
              </a:ext>
            </a:extLst>
          </p:cNvPr>
          <p:cNvGrpSpPr/>
          <p:nvPr/>
        </p:nvGrpSpPr>
        <p:grpSpPr>
          <a:xfrm>
            <a:off x="864893" y="380401"/>
            <a:ext cx="914400" cy="914400"/>
            <a:chOff x="10402888" y="6014936"/>
            <a:chExt cx="914400" cy="914400"/>
          </a:xfrm>
        </p:grpSpPr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2E266DD1-C9EB-A533-27D5-4E90BA185D0A}"/>
                </a:ext>
              </a:extLst>
            </p:cNvPr>
            <p:cNvSpPr/>
            <p:nvPr/>
          </p:nvSpPr>
          <p:spPr>
            <a:xfrm>
              <a:off x="10402888" y="6014936"/>
              <a:ext cx="914400" cy="914400"/>
            </a:xfrm>
            <a:prstGeom prst="ellipse">
              <a:avLst/>
            </a:prstGeom>
            <a:noFill/>
            <a:ln w="15875">
              <a:solidFill>
                <a:schemeClr val="bg1">
                  <a:lumMod val="75000"/>
                  <a:lumOff val="25000"/>
                </a:schemeClr>
              </a:solidFill>
            </a:ln>
            <a:scene3d>
              <a:camera prst="orthographicFront">
                <a:rot lat="45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B24616A0-2159-2FB9-B54C-54EBDD6EE6DE}"/>
                </a:ext>
              </a:extLst>
            </p:cNvPr>
            <p:cNvSpPr/>
            <p:nvPr/>
          </p:nvSpPr>
          <p:spPr>
            <a:xfrm>
              <a:off x="10402888" y="6014936"/>
              <a:ext cx="914400" cy="914400"/>
            </a:xfrm>
            <a:prstGeom prst="ellipse">
              <a:avLst/>
            </a:prstGeom>
            <a:noFill/>
            <a:ln w="15875">
              <a:solidFill>
                <a:schemeClr val="bg1">
                  <a:lumMod val="75000"/>
                  <a:lumOff val="25000"/>
                </a:schemeClr>
              </a:solidFill>
            </a:ln>
            <a:scene3d>
              <a:camera prst="orthographicFront">
                <a:rot lat="3406443" lon="3951236" rev="3708792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50471BCE-DE88-88F0-E635-84D748C8B353}"/>
                </a:ext>
              </a:extLst>
            </p:cNvPr>
            <p:cNvGrpSpPr/>
            <p:nvPr/>
          </p:nvGrpSpPr>
          <p:grpSpPr>
            <a:xfrm>
              <a:off x="10649629" y="6385618"/>
              <a:ext cx="82665" cy="82394"/>
              <a:chOff x="10563363" y="6178447"/>
              <a:chExt cx="123935" cy="123530"/>
            </a:xfrm>
          </p:grpSpPr>
          <p:sp>
            <p:nvSpPr>
              <p:cNvPr id="44" name="矩形: 圆角 43">
                <a:extLst>
                  <a:ext uri="{FF2B5EF4-FFF2-40B4-BE49-F238E27FC236}">
                    <a16:creationId xmlns:a16="http://schemas.microsoft.com/office/drawing/2014/main" id="{CAA1997C-175B-91F0-BB20-71835B2022C2}"/>
                  </a:ext>
                </a:extLst>
              </p:cNvPr>
              <p:cNvSpPr/>
              <p:nvPr/>
            </p:nvSpPr>
            <p:spPr>
              <a:xfrm>
                <a:off x="10563768" y="6227841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5" name="矩形: 圆角 44">
                <a:extLst>
                  <a:ext uri="{FF2B5EF4-FFF2-40B4-BE49-F238E27FC236}">
                    <a16:creationId xmlns:a16="http://schemas.microsoft.com/office/drawing/2014/main" id="{408EFABC-309C-A1EC-D075-EE7ADC78BC5F}"/>
                  </a:ext>
                </a:extLst>
              </p:cNvPr>
              <p:cNvSpPr/>
              <p:nvPr/>
            </p:nvSpPr>
            <p:spPr>
              <a:xfrm>
                <a:off x="10563363" y="6227842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6" name="矩形: 圆角 45">
                <a:extLst>
                  <a:ext uri="{FF2B5EF4-FFF2-40B4-BE49-F238E27FC236}">
                    <a16:creationId xmlns:a16="http://schemas.microsoft.com/office/drawing/2014/main" id="{279F0EEF-231D-7361-843D-1C6B27DE4935}"/>
                  </a:ext>
                </a:extLst>
              </p:cNvPr>
              <p:cNvSpPr/>
              <p:nvPr/>
            </p:nvSpPr>
            <p:spPr>
              <a:xfrm rot="16200000">
                <a:off x="10562958" y="6227841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FD2BF464-3128-A365-F90F-1203A07A78A4}"/>
                </a:ext>
              </a:extLst>
            </p:cNvPr>
            <p:cNvGrpSpPr/>
            <p:nvPr/>
          </p:nvGrpSpPr>
          <p:grpSpPr>
            <a:xfrm>
              <a:off x="10953819" y="6194815"/>
              <a:ext cx="82665" cy="82394"/>
              <a:chOff x="10563363" y="6178447"/>
              <a:chExt cx="123935" cy="123530"/>
            </a:xfrm>
          </p:grpSpPr>
          <p:sp>
            <p:nvSpPr>
              <p:cNvPr id="39" name="矩形: 圆角 38">
                <a:extLst>
                  <a:ext uri="{FF2B5EF4-FFF2-40B4-BE49-F238E27FC236}">
                    <a16:creationId xmlns:a16="http://schemas.microsoft.com/office/drawing/2014/main" id="{983B2641-9E5D-D3C8-AEF4-9245BCF01FBC}"/>
                  </a:ext>
                </a:extLst>
              </p:cNvPr>
              <p:cNvSpPr/>
              <p:nvPr/>
            </p:nvSpPr>
            <p:spPr>
              <a:xfrm>
                <a:off x="10563768" y="6227841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2" name="矩形: 圆角 41">
                <a:extLst>
                  <a:ext uri="{FF2B5EF4-FFF2-40B4-BE49-F238E27FC236}">
                    <a16:creationId xmlns:a16="http://schemas.microsoft.com/office/drawing/2014/main" id="{6B0521F5-4796-EE2D-A72D-55FDADCFE5AC}"/>
                  </a:ext>
                </a:extLst>
              </p:cNvPr>
              <p:cNvSpPr/>
              <p:nvPr/>
            </p:nvSpPr>
            <p:spPr>
              <a:xfrm>
                <a:off x="10563363" y="6227842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3" name="矩形: 圆角 42">
                <a:extLst>
                  <a:ext uri="{FF2B5EF4-FFF2-40B4-BE49-F238E27FC236}">
                    <a16:creationId xmlns:a16="http://schemas.microsoft.com/office/drawing/2014/main" id="{8C6D9012-202E-A450-3811-0FB49359E937}"/>
                  </a:ext>
                </a:extLst>
              </p:cNvPr>
              <p:cNvSpPr/>
              <p:nvPr/>
            </p:nvSpPr>
            <p:spPr>
              <a:xfrm rot="16200000">
                <a:off x="10562958" y="6227841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4CE1A992-EA22-4AAF-B341-D4F2AE7B24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465" y="2365682"/>
            <a:ext cx="3035363" cy="303536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24416E9-A53C-45DF-9FCA-5E28B4CCB0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335" y="3064069"/>
            <a:ext cx="3609392" cy="3609392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EB74EEFC-0AEF-466E-8738-5CC1DF6BCC7B}"/>
              </a:ext>
            </a:extLst>
          </p:cNvPr>
          <p:cNvSpPr txBox="1"/>
          <p:nvPr/>
        </p:nvSpPr>
        <p:spPr>
          <a:xfrm>
            <a:off x="470074" y="5079436"/>
            <a:ext cx="2882266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输入进模型的两张图</a:t>
            </a:r>
            <a:endParaRPr lang="en-US" altLang="zh-CN" sz="20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algn="l"/>
            <a:r>
              <a:rPr lang="zh-CN" altLang="en-US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待修复的图片 和</a:t>
            </a:r>
            <a:endParaRPr lang="en-US" altLang="zh-CN" sz="20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algn="l"/>
            <a:r>
              <a:rPr lang="en-US" altLang="zh-CN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Mask</a:t>
            </a:r>
            <a:r>
              <a:rPr lang="zh-CN" altLang="en-US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掩码图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042FDD9-71B7-4269-AD42-76200D95FE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70" y="911916"/>
            <a:ext cx="3576386" cy="3576386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B02AF8DC-607B-4DF8-9971-93DC526AEF7F}"/>
              </a:ext>
            </a:extLst>
          </p:cNvPr>
          <p:cNvSpPr txBox="1"/>
          <p:nvPr/>
        </p:nvSpPr>
        <p:spPr>
          <a:xfrm>
            <a:off x="9507469" y="5825670"/>
            <a:ext cx="180981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zh-CN" altLang="en-US" sz="3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原图</a:t>
            </a:r>
          </a:p>
        </p:txBody>
      </p:sp>
      <p:sp>
        <p:nvSpPr>
          <p:cNvPr id="3" name="箭头: 右 2">
            <a:extLst>
              <a:ext uri="{FF2B5EF4-FFF2-40B4-BE49-F238E27FC236}">
                <a16:creationId xmlns:a16="http://schemas.microsoft.com/office/drawing/2014/main" id="{967F9772-4DF1-4491-B99B-FA94A59E03FF}"/>
              </a:ext>
            </a:extLst>
          </p:cNvPr>
          <p:cNvSpPr/>
          <p:nvPr/>
        </p:nvSpPr>
        <p:spPr>
          <a:xfrm rot="10800000">
            <a:off x="7496269" y="3920150"/>
            <a:ext cx="1104523" cy="769441"/>
          </a:xfrm>
          <a:prstGeom prst="rightArrow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B88F2716-B736-4EF3-BC02-229155F26A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1764" y="4905366"/>
            <a:ext cx="1492066" cy="116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265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0DA0543-2128-2EB3-6444-0F2E0B21F62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78000">
                <a:schemeClr val="accent2">
                  <a:alpha val="58000"/>
                </a:schemeClr>
              </a:gs>
              <a:gs pos="54000">
                <a:schemeClr val="accent3">
                  <a:alpha val="70000"/>
                </a:schemeClr>
              </a:gs>
              <a:gs pos="24000">
                <a:schemeClr val="accent1">
                  <a:alpha val="51000"/>
                </a:schemeClr>
              </a:gs>
              <a:gs pos="0">
                <a:schemeClr val="accent1">
                  <a:alpha val="86000"/>
                </a:schemeClr>
              </a:gs>
              <a:gs pos="100000">
                <a:schemeClr val="accent2">
                  <a:alpha val="82000"/>
                </a:schemeClr>
              </a:gs>
            </a:gsLst>
            <a:lin ang="2700000" scaled="1"/>
          </a:gra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942F279F-A3BC-4036-DB2F-810168CC6950}"/>
              </a:ext>
            </a:extLst>
          </p:cNvPr>
          <p:cNvCxnSpPr>
            <a:cxnSpLocks/>
          </p:cNvCxnSpPr>
          <p:nvPr/>
        </p:nvCxnSpPr>
        <p:spPr>
          <a:xfrm>
            <a:off x="546623" y="1213941"/>
            <a:ext cx="11076311" cy="0"/>
          </a:xfrm>
          <a:prstGeom prst="line">
            <a:avLst/>
          </a:prstGeom>
          <a:ln w="15875">
            <a:solidFill>
              <a:schemeClr val="bg1">
                <a:lumMod val="75000"/>
                <a:lumOff val="25000"/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1E8DEA91-F2B5-2309-8095-EEFA4EB2E51A}"/>
              </a:ext>
            </a:extLst>
          </p:cNvPr>
          <p:cNvCxnSpPr>
            <a:cxnSpLocks/>
          </p:cNvCxnSpPr>
          <p:nvPr/>
        </p:nvCxnSpPr>
        <p:spPr>
          <a:xfrm>
            <a:off x="546623" y="466932"/>
            <a:ext cx="11076311" cy="0"/>
          </a:xfrm>
          <a:prstGeom prst="line">
            <a:avLst/>
          </a:prstGeom>
          <a:ln w="15875">
            <a:solidFill>
              <a:schemeClr val="bg1">
                <a:lumMod val="75000"/>
                <a:lumOff val="25000"/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>
            <a:extLst>
              <a:ext uri="{FF2B5EF4-FFF2-40B4-BE49-F238E27FC236}">
                <a16:creationId xmlns:a16="http://schemas.microsoft.com/office/drawing/2014/main" id="{A271811B-7A01-502D-2CEC-46F81B5F79BD}"/>
              </a:ext>
            </a:extLst>
          </p:cNvPr>
          <p:cNvSpPr/>
          <p:nvPr/>
        </p:nvSpPr>
        <p:spPr>
          <a:xfrm>
            <a:off x="5548903" y="5010761"/>
            <a:ext cx="228600" cy="228600"/>
          </a:xfrm>
          <a:prstGeom prst="ellipse">
            <a:avLst/>
          </a:prstGeom>
          <a:gradFill>
            <a:gsLst>
              <a:gs pos="7000">
                <a:schemeClr val="accent2"/>
              </a:gs>
              <a:gs pos="100000">
                <a:schemeClr val="accent1">
                  <a:lumMod val="9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AAEB2D63-88F6-A182-407E-01D64988DCA2}"/>
              </a:ext>
            </a:extLst>
          </p:cNvPr>
          <p:cNvSpPr txBox="1"/>
          <p:nvPr/>
        </p:nvSpPr>
        <p:spPr>
          <a:xfrm>
            <a:off x="2097563" y="455716"/>
            <a:ext cx="79226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chemeClr val="bg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修复效果展示</a:t>
            </a:r>
            <a:endParaRPr lang="en-US" altLang="zh-CN" sz="4400" dirty="0">
              <a:solidFill>
                <a:schemeClr val="bg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82" name="组合 81">
            <a:extLst>
              <a:ext uri="{FF2B5EF4-FFF2-40B4-BE49-F238E27FC236}">
                <a16:creationId xmlns:a16="http://schemas.microsoft.com/office/drawing/2014/main" id="{99ABFAA3-F1CB-AB7D-B792-5280590543E4}"/>
              </a:ext>
            </a:extLst>
          </p:cNvPr>
          <p:cNvGrpSpPr/>
          <p:nvPr/>
        </p:nvGrpSpPr>
        <p:grpSpPr>
          <a:xfrm>
            <a:off x="874713" y="6357730"/>
            <a:ext cx="823953" cy="242455"/>
            <a:chOff x="541066" y="6317972"/>
            <a:chExt cx="823953" cy="242455"/>
          </a:xfrm>
        </p:grpSpPr>
        <p:sp>
          <p:nvSpPr>
            <p:cNvPr id="79" name="星形: 四角 78">
              <a:extLst>
                <a:ext uri="{FF2B5EF4-FFF2-40B4-BE49-F238E27FC236}">
                  <a16:creationId xmlns:a16="http://schemas.microsoft.com/office/drawing/2014/main" id="{AEB221A0-9D88-2F28-EAD1-5A91EC378344}"/>
                </a:ext>
              </a:extLst>
            </p:cNvPr>
            <p:cNvSpPr/>
            <p:nvPr/>
          </p:nvSpPr>
          <p:spPr>
            <a:xfrm>
              <a:off x="541066" y="6317972"/>
              <a:ext cx="242455" cy="242455"/>
            </a:xfrm>
            <a:prstGeom prst="star4">
              <a:avLst/>
            </a:pr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0" name="星形: 四角 79">
              <a:extLst>
                <a:ext uri="{FF2B5EF4-FFF2-40B4-BE49-F238E27FC236}">
                  <a16:creationId xmlns:a16="http://schemas.microsoft.com/office/drawing/2014/main" id="{DE61E680-2F5A-E202-FB8E-8EE9660AE78B}"/>
                </a:ext>
              </a:extLst>
            </p:cNvPr>
            <p:cNvSpPr/>
            <p:nvPr/>
          </p:nvSpPr>
          <p:spPr>
            <a:xfrm>
              <a:off x="831815" y="6317972"/>
              <a:ext cx="242455" cy="242455"/>
            </a:xfrm>
            <a:prstGeom prst="star4">
              <a:avLst/>
            </a:pr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1" name="星形: 四角 80">
              <a:extLst>
                <a:ext uri="{FF2B5EF4-FFF2-40B4-BE49-F238E27FC236}">
                  <a16:creationId xmlns:a16="http://schemas.microsoft.com/office/drawing/2014/main" id="{62FEDF33-5484-1406-81F5-E6DDD5BDEE9F}"/>
                </a:ext>
              </a:extLst>
            </p:cNvPr>
            <p:cNvSpPr/>
            <p:nvPr/>
          </p:nvSpPr>
          <p:spPr>
            <a:xfrm>
              <a:off x="1122564" y="6317972"/>
              <a:ext cx="242455" cy="242455"/>
            </a:xfrm>
            <a:prstGeom prst="star4">
              <a:avLst/>
            </a:pr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3433058E-4733-7614-AE9E-6F179365C6F1}"/>
              </a:ext>
            </a:extLst>
          </p:cNvPr>
          <p:cNvGrpSpPr/>
          <p:nvPr/>
        </p:nvGrpSpPr>
        <p:grpSpPr>
          <a:xfrm>
            <a:off x="10402888" y="380401"/>
            <a:ext cx="914400" cy="914400"/>
            <a:chOff x="10402888" y="6014936"/>
            <a:chExt cx="914400" cy="914400"/>
          </a:xfrm>
        </p:grpSpPr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21A844F9-AC22-F30E-7813-7B2CF38BCD7E}"/>
                </a:ext>
              </a:extLst>
            </p:cNvPr>
            <p:cNvSpPr/>
            <p:nvPr/>
          </p:nvSpPr>
          <p:spPr>
            <a:xfrm>
              <a:off x="10402888" y="6014936"/>
              <a:ext cx="914400" cy="914400"/>
            </a:xfrm>
            <a:prstGeom prst="ellipse">
              <a:avLst/>
            </a:prstGeom>
            <a:noFill/>
            <a:ln w="15875">
              <a:solidFill>
                <a:schemeClr val="bg1">
                  <a:lumMod val="75000"/>
                  <a:lumOff val="25000"/>
                </a:schemeClr>
              </a:solidFill>
            </a:ln>
            <a:scene3d>
              <a:camera prst="orthographicFront">
                <a:rot lat="45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6603F549-8290-9BEA-146C-FB4A82B6EC79}"/>
                </a:ext>
              </a:extLst>
            </p:cNvPr>
            <p:cNvSpPr/>
            <p:nvPr/>
          </p:nvSpPr>
          <p:spPr>
            <a:xfrm>
              <a:off x="10402888" y="6014936"/>
              <a:ext cx="914400" cy="914400"/>
            </a:xfrm>
            <a:prstGeom prst="ellipse">
              <a:avLst/>
            </a:prstGeom>
            <a:noFill/>
            <a:ln w="15875">
              <a:solidFill>
                <a:schemeClr val="bg1">
                  <a:lumMod val="75000"/>
                  <a:lumOff val="25000"/>
                </a:schemeClr>
              </a:solidFill>
            </a:ln>
            <a:scene3d>
              <a:camera prst="orthographicFront">
                <a:rot lat="3406443" lon="3951236" rev="3708792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C08415B0-6C26-3538-73C3-C34044E4A79F}"/>
                </a:ext>
              </a:extLst>
            </p:cNvPr>
            <p:cNvGrpSpPr/>
            <p:nvPr/>
          </p:nvGrpSpPr>
          <p:grpSpPr>
            <a:xfrm>
              <a:off x="10649629" y="6385618"/>
              <a:ext cx="82665" cy="82394"/>
              <a:chOff x="10563363" y="6178447"/>
              <a:chExt cx="123935" cy="123530"/>
            </a:xfrm>
          </p:grpSpPr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59396D8F-7561-7FAF-701A-A5CF8632F19B}"/>
                  </a:ext>
                </a:extLst>
              </p:cNvPr>
              <p:cNvSpPr/>
              <p:nvPr/>
            </p:nvSpPr>
            <p:spPr>
              <a:xfrm>
                <a:off x="10563768" y="6227841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AD0538EA-658E-083E-8E86-9ABD0343C166}"/>
                  </a:ext>
                </a:extLst>
              </p:cNvPr>
              <p:cNvSpPr/>
              <p:nvPr/>
            </p:nvSpPr>
            <p:spPr>
              <a:xfrm>
                <a:off x="10563363" y="6227842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9" name="矩形: 圆角 18">
                <a:extLst>
                  <a:ext uri="{FF2B5EF4-FFF2-40B4-BE49-F238E27FC236}">
                    <a16:creationId xmlns:a16="http://schemas.microsoft.com/office/drawing/2014/main" id="{F331FE02-E1DB-7955-03C9-3E090A49D389}"/>
                  </a:ext>
                </a:extLst>
              </p:cNvPr>
              <p:cNvSpPr/>
              <p:nvPr/>
            </p:nvSpPr>
            <p:spPr>
              <a:xfrm rot="16200000">
                <a:off x="10562958" y="6227841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7C4F796C-8C58-BC07-D495-9EF452D9E545}"/>
                </a:ext>
              </a:extLst>
            </p:cNvPr>
            <p:cNvGrpSpPr/>
            <p:nvPr/>
          </p:nvGrpSpPr>
          <p:grpSpPr>
            <a:xfrm>
              <a:off x="10953819" y="6194815"/>
              <a:ext cx="82665" cy="82394"/>
              <a:chOff x="10563363" y="6178447"/>
              <a:chExt cx="123935" cy="123530"/>
            </a:xfrm>
          </p:grpSpPr>
          <p:sp>
            <p:nvSpPr>
              <p:cNvPr id="14" name="矩形: 圆角 13">
                <a:extLst>
                  <a:ext uri="{FF2B5EF4-FFF2-40B4-BE49-F238E27FC236}">
                    <a16:creationId xmlns:a16="http://schemas.microsoft.com/office/drawing/2014/main" id="{42E370E4-DD57-2B15-36A4-3E9278FCB4F6}"/>
                  </a:ext>
                </a:extLst>
              </p:cNvPr>
              <p:cNvSpPr/>
              <p:nvPr/>
            </p:nvSpPr>
            <p:spPr>
              <a:xfrm>
                <a:off x="10563768" y="6227841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5" name="矩形: 圆角 14">
                <a:extLst>
                  <a:ext uri="{FF2B5EF4-FFF2-40B4-BE49-F238E27FC236}">
                    <a16:creationId xmlns:a16="http://schemas.microsoft.com/office/drawing/2014/main" id="{89ED36A7-B029-7949-1467-705488F9BC47}"/>
                  </a:ext>
                </a:extLst>
              </p:cNvPr>
              <p:cNvSpPr/>
              <p:nvPr/>
            </p:nvSpPr>
            <p:spPr>
              <a:xfrm>
                <a:off x="10563363" y="6227842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EA89CB60-A5A3-9C04-1D8C-BD207C6B1C81}"/>
                  </a:ext>
                </a:extLst>
              </p:cNvPr>
              <p:cNvSpPr/>
              <p:nvPr/>
            </p:nvSpPr>
            <p:spPr>
              <a:xfrm rot="16200000">
                <a:off x="10562958" y="6227841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C1BCAF5E-C1EC-A86E-9AB0-55A86A1DA1F6}"/>
              </a:ext>
            </a:extLst>
          </p:cNvPr>
          <p:cNvGrpSpPr/>
          <p:nvPr/>
        </p:nvGrpSpPr>
        <p:grpSpPr>
          <a:xfrm>
            <a:off x="864893" y="380401"/>
            <a:ext cx="914400" cy="914400"/>
            <a:chOff x="10402888" y="6014936"/>
            <a:chExt cx="914400" cy="914400"/>
          </a:xfrm>
        </p:grpSpPr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2E266DD1-C9EB-A533-27D5-4E90BA185D0A}"/>
                </a:ext>
              </a:extLst>
            </p:cNvPr>
            <p:cNvSpPr/>
            <p:nvPr/>
          </p:nvSpPr>
          <p:spPr>
            <a:xfrm>
              <a:off x="10402888" y="6014936"/>
              <a:ext cx="914400" cy="914400"/>
            </a:xfrm>
            <a:prstGeom prst="ellipse">
              <a:avLst/>
            </a:prstGeom>
            <a:noFill/>
            <a:ln w="15875">
              <a:solidFill>
                <a:schemeClr val="bg1">
                  <a:lumMod val="75000"/>
                  <a:lumOff val="25000"/>
                </a:schemeClr>
              </a:solidFill>
            </a:ln>
            <a:scene3d>
              <a:camera prst="orthographicFront">
                <a:rot lat="45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B24616A0-2159-2FB9-B54C-54EBDD6EE6DE}"/>
                </a:ext>
              </a:extLst>
            </p:cNvPr>
            <p:cNvSpPr/>
            <p:nvPr/>
          </p:nvSpPr>
          <p:spPr>
            <a:xfrm>
              <a:off x="10402888" y="6014936"/>
              <a:ext cx="914400" cy="914400"/>
            </a:xfrm>
            <a:prstGeom prst="ellipse">
              <a:avLst/>
            </a:prstGeom>
            <a:noFill/>
            <a:ln w="15875">
              <a:solidFill>
                <a:schemeClr val="bg1">
                  <a:lumMod val="75000"/>
                  <a:lumOff val="25000"/>
                </a:schemeClr>
              </a:solidFill>
            </a:ln>
            <a:scene3d>
              <a:camera prst="orthographicFront">
                <a:rot lat="3406443" lon="3951236" rev="3708792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50471BCE-DE88-88F0-E635-84D748C8B353}"/>
                </a:ext>
              </a:extLst>
            </p:cNvPr>
            <p:cNvGrpSpPr/>
            <p:nvPr/>
          </p:nvGrpSpPr>
          <p:grpSpPr>
            <a:xfrm>
              <a:off x="10649629" y="6385618"/>
              <a:ext cx="82665" cy="82394"/>
              <a:chOff x="10563363" y="6178447"/>
              <a:chExt cx="123935" cy="123530"/>
            </a:xfrm>
          </p:grpSpPr>
          <p:sp>
            <p:nvSpPr>
              <p:cNvPr id="44" name="矩形: 圆角 43">
                <a:extLst>
                  <a:ext uri="{FF2B5EF4-FFF2-40B4-BE49-F238E27FC236}">
                    <a16:creationId xmlns:a16="http://schemas.microsoft.com/office/drawing/2014/main" id="{CAA1997C-175B-91F0-BB20-71835B2022C2}"/>
                  </a:ext>
                </a:extLst>
              </p:cNvPr>
              <p:cNvSpPr/>
              <p:nvPr/>
            </p:nvSpPr>
            <p:spPr>
              <a:xfrm>
                <a:off x="10563768" y="6227841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5" name="矩形: 圆角 44">
                <a:extLst>
                  <a:ext uri="{FF2B5EF4-FFF2-40B4-BE49-F238E27FC236}">
                    <a16:creationId xmlns:a16="http://schemas.microsoft.com/office/drawing/2014/main" id="{408EFABC-309C-A1EC-D075-EE7ADC78BC5F}"/>
                  </a:ext>
                </a:extLst>
              </p:cNvPr>
              <p:cNvSpPr/>
              <p:nvPr/>
            </p:nvSpPr>
            <p:spPr>
              <a:xfrm>
                <a:off x="10563363" y="6227842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6" name="矩形: 圆角 45">
                <a:extLst>
                  <a:ext uri="{FF2B5EF4-FFF2-40B4-BE49-F238E27FC236}">
                    <a16:creationId xmlns:a16="http://schemas.microsoft.com/office/drawing/2014/main" id="{279F0EEF-231D-7361-843D-1C6B27DE4935}"/>
                  </a:ext>
                </a:extLst>
              </p:cNvPr>
              <p:cNvSpPr/>
              <p:nvPr/>
            </p:nvSpPr>
            <p:spPr>
              <a:xfrm rot="16200000">
                <a:off x="10562958" y="6227841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FD2BF464-3128-A365-F90F-1203A07A78A4}"/>
                </a:ext>
              </a:extLst>
            </p:cNvPr>
            <p:cNvGrpSpPr/>
            <p:nvPr/>
          </p:nvGrpSpPr>
          <p:grpSpPr>
            <a:xfrm>
              <a:off x="10953819" y="6194815"/>
              <a:ext cx="82665" cy="82394"/>
              <a:chOff x="10563363" y="6178447"/>
              <a:chExt cx="123935" cy="123530"/>
            </a:xfrm>
          </p:grpSpPr>
          <p:sp>
            <p:nvSpPr>
              <p:cNvPr id="39" name="矩形: 圆角 38">
                <a:extLst>
                  <a:ext uri="{FF2B5EF4-FFF2-40B4-BE49-F238E27FC236}">
                    <a16:creationId xmlns:a16="http://schemas.microsoft.com/office/drawing/2014/main" id="{983B2641-9E5D-D3C8-AEF4-9245BCF01FBC}"/>
                  </a:ext>
                </a:extLst>
              </p:cNvPr>
              <p:cNvSpPr/>
              <p:nvPr/>
            </p:nvSpPr>
            <p:spPr>
              <a:xfrm>
                <a:off x="10563768" y="6227841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2" name="矩形: 圆角 41">
                <a:extLst>
                  <a:ext uri="{FF2B5EF4-FFF2-40B4-BE49-F238E27FC236}">
                    <a16:creationId xmlns:a16="http://schemas.microsoft.com/office/drawing/2014/main" id="{6B0521F5-4796-EE2D-A72D-55FDADCFE5AC}"/>
                  </a:ext>
                </a:extLst>
              </p:cNvPr>
              <p:cNvSpPr/>
              <p:nvPr/>
            </p:nvSpPr>
            <p:spPr>
              <a:xfrm>
                <a:off x="10563363" y="6227842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3" name="矩形: 圆角 42">
                <a:extLst>
                  <a:ext uri="{FF2B5EF4-FFF2-40B4-BE49-F238E27FC236}">
                    <a16:creationId xmlns:a16="http://schemas.microsoft.com/office/drawing/2014/main" id="{8C6D9012-202E-A450-3811-0FB49359E937}"/>
                  </a:ext>
                </a:extLst>
              </p:cNvPr>
              <p:cNvSpPr/>
              <p:nvPr/>
            </p:nvSpPr>
            <p:spPr>
              <a:xfrm rot="16200000">
                <a:off x="10562958" y="6227841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sp>
        <p:nvSpPr>
          <p:cNvPr id="22" name="箭头: 右 21">
            <a:extLst>
              <a:ext uri="{FF2B5EF4-FFF2-40B4-BE49-F238E27FC236}">
                <a16:creationId xmlns:a16="http://schemas.microsoft.com/office/drawing/2014/main" id="{0E4F4E6F-B004-4F65-8DD9-A85887956AF1}"/>
              </a:ext>
            </a:extLst>
          </p:cNvPr>
          <p:cNvSpPr/>
          <p:nvPr/>
        </p:nvSpPr>
        <p:spPr>
          <a:xfrm>
            <a:off x="3236260" y="3930782"/>
            <a:ext cx="1010873" cy="98989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179B8BD-1490-40B3-8FD5-0DBB3F1AF0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510" y="1318504"/>
            <a:ext cx="5559490" cy="555949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210BCA3-FA2B-47C8-9C2A-E0BA91C4B5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17" y="1318504"/>
            <a:ext cx="5559490" cy="555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502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0DA0543-2128-2EB3-6444-0F2E0B21F62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78000">
                <a:schemeClr val="accent2">
                  <a:alpha val="58000"/>
                </a:schemeClr>
              </a:gs>
              <a:gs pos="54000">
                <a:schemeClr val="accent3">
                  <a:alpha val="70000"/>
                </a:schemeClr>
              </a:gs>
              <a:gs pos="24000">
                <a:schemeClr val="accent1">
                  <a:alpha val="51000"/>
                </a:schemeClr>
              </a:gs>
              <a:gs pos="0">
                <a:schemeClr val="accent1">
                  <a:alpha val="86000"/>
                </a:schemeClr>
              </a:gs>
              <a:gs pos="100000">
                <a:schemeClr val="accent2">
                  <a:alpha val="82000"/>
                </a:schemeClr>
              </a:gs>
            </a:gsLst>
            <a:lin ang="2700000" scaled="1"/>
          </a:gra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942F279F-A3BC-4036-DB2F-810168CC6950}"/>
              </a:ext>
            </a:extLst>
          </p:cNvPr>
          <p:cNvCxnSpPr>
            <a:cxnSpLocks/>
          </p:cNvCxnSpPr>
          <p:nvPr/>
        </p:nvCxnSpPr>
        <p:spPr>
          <a:xfrm>
            <a:off x="546623" y="1213941"/>
            <a:ext cx="11076311" cy="0"/>
          </a:xfrm>
          <a:prstGeom prst="line">
            <a:avLst/>
          </a:prstGeom>
          <a:ln w="15875">
            <a:solidFill>
              <a:schemeClr val="bg1">
                <a:lumMod val="75000"/>
                <a:lumOff val="25000"/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1E8DEA91-F2B5-2309-8095-EEFA4EB2E51A}"/>
              </a:ext>
            </a:extLst>
          </p:cNvPr>
          <p:cNvCxnSpPr>
            <a:cxnSpLocks/>
          </p:cNvCxnSpPr>
          <p:nvPr/>
        </p:nvCxnSpPr>
        <p:spPr>
          <a:xfrm>
            <a:off x="546623" y="466932"/>
            <a:ext cx="11076311" cy="0"/>
          </a:xfrm>
          <a:prstGeom prst="line">
            <a:avLst/>
          </a:prstGeom>
          <a:ln w="15875">
            <a:solidFill>
              <a:schemeClr val="bg1">
                <a:lumMod val="75000"/>
                <a:lumOff val="25000"/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>
            <a:extLst>
              <a:ext uri="{FF2B5EF4-FFF2-40B4-BE49-F238E27FC236}">
                <a16:creationId xmlns:a16="http://schemas.microsoft.com/office/drawing/2014/main" id="{A271811B-7A01-502D-2CEC-46F81B5F79BD}"/>
              </a:ext>
            </a:extLst>
          </p:cNvPr>
          <p:cNvSpPr/>
          <p:nvPr/>
        </p:nvSpPr>
        <p:spPr>
          <a:xfrm>
            <a:off x="5548903" y="5010761"/>
            <a:ext cx="228600" cy="228600"/>
          </a:xfrm>
          <a:prstGeom prst="ellipse">
            <a:avLst/>
          </a:prstGeom>
          <a:gradFill>
            <a:gsLst>
              <a:gs pos="7000">
                <a:schemeClr val="accent2"/>
              </a:gs>
              <a:gs pos="100000">
                <a:schemeClr val="accent1">
                  <a:lumMod val="9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2" name="组合 81">
            <a:extLst>
              <a:ext uri="{FF2B5EF4-FFF2-40B4-BE49-F238E27FC236}">
                <a16:creationId xmlns:a16="http://schemas.microsoft.com/office/drawing/2014/main" id="{99ABFAA3-F1CB-AB7D-B792-5280590543E4}"/>
              </a:ext>
            </a:extLst>
          </p:cNvPr>
          <p:cNvGrpSpPr/>
          <p:nvPr/>
        </p:nvGrpSpPr>
        <p:grpSpPr>
          <a:xfrm>
            <a:off x="874713" y="6357730"/>
            <a:ext cx="823953" cy="242455"/>
            <a:chOff x="541066" y="6317972"/>
            <a:chExt cx="823953" cy="242455"/>
          </a:xfrm>
        </p:grpSpPr>
        <p:sp>
          <p:nvSpPr>
            <p:cNvPr id="79" name="星形: 四角 78">
              <a:extLst>
                <a:ext uri="{FF2B5EF4-FFF2-40B4-BE49-F238E27FC236}">
                  <a16:creationId xmlns:a16="http://schemas.microsoft.com/office/drawing/2014/main" id="{AEB221A0-9D88-2F28-EAD1-5A91EC378344}"/>
                </a:ext>
              </a:extLst>
            </p:cNvPr>
            <p:cNvSpPr/>
            <p:nvPr/>
          </p:nvSpPr>
          <p:spPr>
            <a:xfrm>
              <a:off x="541066" y="6317972"/>
              <a:ext cx="242455" cy="242455"/>
            </a:xfrm>
            <a:prstGeom prst="star4">
              <a:avLst/>
            </a:pr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0" name="星形: 四角 79">
              <a:extLst>
                <a:ext uri="{FF2B5EF4-FFF2-40B4-BE49-F238E27FC236}">
                  <a16:creationId xmlns:a16="http://schemas.microsoft.com/office/drawing/2014/main" id="{DE61E680-2F5A-E202-FB8E-8EE9660AE78B}"/>
                </a:ext>
              </a:extLst>
            </p:cNvPr>
            <p:cNvSpPr/>
            <p:nvPr/>
          </p:nvSpPr>
          <p:spPr>
            <a:xfrm>
              <a:off x="831815" y="6317972"/>
              <a:ext cx="242455" cy="242455"/>
            </a:xfrm>
            <a:prstGeom prst="star4">
              <a:avLst/>
            </a:pr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1" name="星形: 四角 80">
              <a:extLst>
                <a:ext uri="{FF2B5EF4-FFF2-40B4-BE49-F238E27FC236}">
                  <a16:creationId xmlns:a16="http://schemas.microsoft.com/office/drawing/2014/main" id="{62FEDF33-5484-1406-81F5-E6DDD5BDEE9F}"/>
                </a:ext>
              </a:extLst>
            </p:cNvPr>
            <p:cNvSpPr/>
            <p:nvPr/>
          </p:nvSpPr>
          <p:spPr>
            <a:xfrm>
              <a:off x="1122564" y="6317972"/>
              <a:ext cx="242455" cy="242455"/>
            </a:xfrm>
            <a:prstGeom prst="star4">
              <a:avLst/>
            </a:pr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3433058E-4733-7614-AE9E-6F179365C6F1}"/>
              </a:ext>
            </a:extLst>
          </p:cNvPr>
          <p:cNvGrpSpPr/>
          <p:nvPr/>
        </p:nvGrpSpPr>
        <p:grpSpPr>
          <a:xfrm>
            <a:off x="10402888" y="380401"/>
            <a:ext cx="914400" cy="914400"/>
            <a:chOff x="10402888" y="6014936"/>
            <a:chExt cx="914400" cy="914400"/>
          </a:xfrm>
        </p:grpSpPr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21A844F9-AC22-F30E-7813-7B2CF38BCD7E}"/>
                </a:ext>
              </a:extLst>
            </p:cNvPr>
            <p:cNvSpPr/>
            <p:nvPr/>
          </p:nvSpPr>
          <p:spPr>
            <a:xfrm>
              <a:off x="10402888" y="6014936"/>
              <a:ext cx="914400" cy="914400"/>
            </a:xfrm>
            <a:prstGeom prst="ellipse">
              <a:avLst/>
            </a:prstGeom>
            <a:noFill/>
            <a:ln w="15875">
              <a:solidFill>
                <a:schemeClr val="bg1">
                  <a:lumMod val="75000"/>
                  <a:lumOff val="25000"/>
                </a:schemeClr>
              </a:solidFill>
            </a:ln>
            <a:scene3d>
              <a:camera prst="orthographicFront">
                <a:rot lat="45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6603F549-8290-9BEA-146C-FB4A82B6EC79}"/>
                </a:ext>
              </a:extLst>
            </p:cNvPr>
            <p:cNvSpPr/>
            <p:nvPr/>
          </p:nvSpPr>
          <p:spPr>
            <a:xfrm>
              <a:off x="10402888" y="6014936"/>
              <a:ext cx="914400" cy="914400"/>
            </a:xfrm>
            <a:prstGeom prst="ellipse">
              <a:avLst/>
            </a:prstGeom>
            <a:noFill/>
            <a:ln w="15875">
              <a:solidFill>
                <a:schemeClr val="bg1">
                  <a:lumMod val="75000"/>
                  <a:lumOff val="25000"/>
                </a:schemeClr>
              </a:solidFill>
            </a:ln>
            <a:scene3d>
              <a:camera prst="orthographicFront">
                <a:rot lat="3406443" lon="3951236" rev="3708792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C08415B0-6C26-3538-73C3-C34044E4A79F}"/>
                </a:ext>
              </a:extLst>
            </p:cNvPr>
            <p:cNvGrpSpPr/>
            <p:nvPr/>
          </p:nvGrpSpPr>
          <p:grpSpPr>
            <a:xfrm>
              <a:off x="10649629" y="6385618"/>
              <a:ext cx="82665" cy="82394"/>
              <a:chOff x="10563363" y="6178447"/>
              <a:chExt cx="123935" cy="123530"/>
            </a:xfrm>
          </p:grpSpPr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59396D8F-7561-7FAF-701A-A5CF8632F19B}"/>
                  </a:ext>
                </a:extLst>
              </p:cNvPr>
              <p:cNvSpPr/>
              <p:nvPr/>
            </p:nvSpPr>
            <p:spPr>
              <a:xfrm>
                <a:off x="10563768" y="6227841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AD0538EA-658E-083E-8E86-9ABD0343C166}"/>
                  </a:ext>
                </a:extLst>
              </p:cNvPr>
              <p:cNvSpPr/>
              <p:nvPr/>
            </p:nvSpPr>
            <p:spPr>
              <a:xfrm>
                <a:off x="10563363" y="6227842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9" name="矩形: 圆角 18">
                <a:extLst>
                  <a:ext uri="{FF2B5EF4-FFF2-40B4-BE49-F238E27FC236}">
                    <a16:creationId xmlns:a16="http://schemas.microsoft.com/office/drawing/2014/main" id="{F331FE02-E1DB-7955-03C9-3E090A49D389}"/>
                  </a:ext>
                </a:extLst>
              </p:cNvPr>
              <p:cNvSpPr/>
              <p:nvPr/>
            </p:nvSpPr>
            <p:spPr>
              <a:xfrm rot="16200000">
                <a:off x="10562958" y="6227841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7C4F796C-8C58-BC07-D495-9EF452D9E545}"/>
                </a:ext>
              </a:extLst>
            </p:cNvPr>
            <p:cNvGrpSpPr/>
            <p:nvPr/>
          </p:nvGrpSpPr>
          <p:grpSpPr>
            <a:xfrm>
              <a:off x="10953819" y="6194815"/>
              <a:ext cx="82665" cy="82394"/>
              <a:chOff x="10563363" y="6178447"/>
              <a:chExt cx="123935" cy="123530"/>
            </a:xfrm>
          </p:grpSpPr>
          <p:sp>
            <p:nvSpPr>
              <p:cNvPr id="14" name="矩形: 圆角 13">
                <a:extLst>
                  <a:ext uri="{FF2B5EF4-FFF2-40B4-BE49-F238E27FC236}">
                    <a16:creationId xmlns:a16="http://schemas.microsoft.com/office/drawing/2014/main" id="{42E370E4-DD57-2B15-36A4-3E9278FCB4F6}"/>
                  </a:ext>
                </a:extLst>
              </p:cNvPr>
              <p:cNvSpPr/>
              <p:nvPr/>
            </p:nvSpPr>
            <p:spPr>
              <a:xfrm>
                <a:off x="10563768" y="6227841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5" name="矩形: 圆角 14">
                <a:extLst>
                  <a:ext uri="{FF2B5EF4-FFF2-40B4-BE49-F238E27FC236}">
                    <a16:creationId xmlns:a16="http://schemas.microsoft.com/office/drawing/2014/main" id="{89ED36A7-B029-7949-1467-705488F9BC47}"/>
                  </a:ext>
                </a:extLst>
              </p:cNvPr>
              <p:cNvSpPr/>
              <p:nvPr/>
            </p:nvSpPr>
            <p:spPr>
              <a:xfrm>
                <a:off x="10563363" y="6227842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EA89CB60-A5A3-9C04-1D8C-BD207C6B1C81}"/>
                  </a:ext>
                </a:extLst>
              </p:cNvPr>
              <p:cNvSpPr/>
              <p:nvPr/>
            </p:nvSpPr>
            <p:spPr>
              <a:xfrm rot="16200000">
                <a:off x="10562958" y="6227841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C1BCAF5E-C1EC-A86E-9AB0-55A86A1DA1F6}"/>
              </a:ext>
            </a:extLst>
          </p:cNvPr>
          <p:cNvGrpSpPr/>
          <p:nvPr/>
        </p:nvGrpSpPr>
        <p:grpSpPr>
          <a:xfrm>
            <a:off x="864893" y="380401"/>
            <a:ext cx="914400" cy="914400"/>
            <a:chOff x="10402888" y="6014936"/>
            <a:chExt cx="914400" cy="914400"/>
          </a:xfrm>
        </p:grpSpPr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2E266DD1-C9EB-A533-27D5-4E90BA185D0A}"/>
                </a:ext>
              </a:extLst>
            </p:cNvPr>
            <p:cNvSpPr/>
            <p:nvPr/>
          </p:nvSpPr>
          <p:spPr>
            <a:xfrm>
              <a:off x="10402888" y="6014936"/>
              <a:ext cx="914400" cy="914400"/>
            </a:xfrm>
            <a:prstGeom prst="ellipse">
              <a:avLst/>
            </a:prstGeom>
            <a:noFill/>
            <a:ln w="15875">
              <a:solidFill>
                <a:schemeClr val="bg1">
                  <a:lumMod val="75000"/>
                  <a:lumOff val="25000"/>
                </a:schemeClr>
              </a:solidFill>
            </a:ln>
            <a:scene3d>
              <a:camera prst="orthographicFront">
                <a:rot lat="45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B24616A0-2159-2FB9-B54C-54EBDD6EE6DE}"/>
                </a:ext>
              </a:extLst>
            </p:cNvPr>
            <p:cNvSpPr/>
            <p:nvPr/>
          </p:nvSpPr>
          <p:spPr>
            <a:xfrm>
              <a:off x="10402888" y="6014936"/>
              <a:ext cx="914400" cy="914400"/>
            </a:xfrm>
            <a:prstGeom prst="ellipse">
              <a:avLst/>
            </a:prstGeom>
            <a:noFill/>
            <a:ln w="15875">
              <a:solidFill>
                <a:schemeClr val="bg1">
                  <a:lumMod val="75000"/>
                  <a:lumOff val="25000"/>
                </a:schemeClr>
              </a:solidFill>
            </a:ln>
            <a:scene3d>
              <a:camera prst="orthographicFront">
                <a:rot lat="3406443" lon="3951236" rev="3708792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50471BCE-DE88-88F0-E635-84D748C8B353}"/>
                </a:ext>
              </a:extLst>
            </p:cNvPr>
            <p:cNvGrpSpPr/>
            <p:nvPr/>
          </p:nvGrpSpPr>
          <p:grpSpPr>
            <a:xfrm>
              <a:off x="10649629" y="6385618"/>
              <a:ext cx="82665" cy="82394"/>
              <a:chOff x="10563363" y="6178447"/>
              <a:chExt cx="123935" cy="123530"/>
            </a:xfrm>
          </p:grpSpPr>
          <p:sp>
            <p:nvSpPr>
              <p:cNvPr id="44" name="矩形: 圆角 43">
                <a:extLst>
                  <a:ext uri="{FF2B5EF4-FFF2-40B4-BE49-F238E27FC236}">
                    <a16:creationId xmlns:a16="http://schemas.microsoft.com/office/drawing/2014/main" id="{CAA1997C-175B-91F0-BB20-71835B2022C2}"/>
                  </a:ext>
                </a:extLst>
              </p:cNvPr>
              <p:cNvSpPr/>
              <p:nvPr/>
            </p:nvSpPr>
            <p:spPr>
              <a:xfrm>
                <a:off x="10563768" y="6227841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5" name="矩形: 圆角 44">
                <a:extLst>
                  <a:ext uri="{FF2B5EF4-FFF2-40B4-BE49-F238E27FC236}">
                    <a16:creationId xmlns:a16="http://schemas.microsoft.com/office/drawing/2014/main" id="{408EFABC-309C-A1EC-D075-EE7ADC78BC5F}"/>
                  </a:ext>
                </a:extLst>
              </p:cNvPr>
              <p:cNvSpPr/>
              <p:nvPr/>
            </p:nvSpPr>
            <p:spPr>
              <a:xfrm>
                <a:off x="10563363" y="6227842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6" name="矩形: 圆角 45">
                <a:extLst>
                  <a:ext uri="{FF2B5EF4-FFF2-40B4-BE49-F238E27FC236}">
                    <a16:creationId xmlns:a16="http://schemas.microsoft.com/office/drawing/2014/main" id="{279F0EEF-231D-7361-843D-1C6B27DE4935}"/>
                  </a:ext>
                </a:extLst>
              </p:cNvPr>
              <p:cNvSpPr/>
              <p:nvPr/>
            </p:nvSpPr>
            <p:spPr>
              <a:xfrm rot="16200000">
                <a:off x="10562958" y="6227841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FD2BF464-3128-A365-F90F-1203A07A78A4}"/>
                </a:ext>
              </a:extLst>
            </p:cNvPr>
            <p:cNvGrpSpPr/>
            <p:nvPr/>
          </p:nvGrpSpPr>
          <p:grpSpPr>
            <a:xfrm>
              <a:off x="10953819" y="6194815"/>
              <a:ext cx="82665" cy="82394"/>
              <a:chOff x="10563363" y="6178447"/>
              <a:chExt cx="123935" cy="123530"/>
            </a:xfrm>
          </p:grpSpPr>
          <p:sp>
            <p:nvSpPr>
              <p:cNvPr id="39" name="矩形: 圆角 38">
                <a:extLst>
                  <a:ext uri="{FF2B5EF4-FFF2-40B4-BE49-F238E27FC236}">
                    <a16:creationId xmlns:a16="http://schemas.microsoft.com/office/drawing/2014/main" id="{983B2641-9E5D-D3C8-AEF4-9245BCF01FBC}"/>
                  </a:ext>
                </a:extLst>
              </p:cNvPr>
              <p:cNvSpPr/>
              <p:nvPr/>
            </p:nvSpPr>
            <p:spPr>
              <a:xfrm>
                <a:off x="10563768" y="6227841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2" name="矩形: 圆角 41">
                <a:extLst>
                  <a:ext uri="{FF2B5EF4-FFF2-40B4-BE49-F238E27FC236}">
                    <a16:creationId xmlns:a16="http://schemas.microsoft.com/office/drawing/2014/main" id="{6B0521F5-4796-EE2D-A72D-55FDADCFE5AC}"/>
                  </a:ext>
                </a:extLst>
              </p:cNvPr>
              <p:cNvSpPr/>
              <p:nvPr/>
            </p:nvSpPr>
            <p:spPr>
              <a:xfrm>
                <a:off x="10563363" y="6227842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3" name="矩形: 圆角 42">
                <a:extLst>
                  <a:ext uri="{FF2B5EF4-FFF2-40B4-BE49-F238E27FC236}">
                    <a16:creationId xmlns:a16="http://schemas.microsoft.com/office/drawing/2014/main" id="{8C6D9012-202E-A450-3811-0FB49359E937}"/>
                  </a:ext>
                </a:extLst>
              </p:cNvPr>
              <p:cNvSpPr/>
              <p:nvPr/>
            </p:nvSpPr>
            <p:spPr>
              <a:xfrm rot="16200000">
                <a:off x="10562958" y="6227841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pic>
        <p:nvPicPr>
          <p:cNvPr id="24" name="图片 23">
            <a:extLst>
              <a:ext uri="{FF2B5EF4-FFF2-40B4-BE49-F238E27FC236}">
                <a16:creationId xmlns:a16="http://schemas.microsoft.com/office/drawing/2014/main" id="{BE1AFF12-0449-4155-871D-CFC79FC88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1564" y="3197823"/>
            <a:ext cx="6914583" cy="367665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EEDB9824-538B-428F-A658-EEDD44B79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110238" cy="377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118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0DA0543-2128-2EB3-6444-0F2E0B21F62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78000">
                <a:schemeClr val="accent2">
                  <a:alpha val="58000"/>
                </a:schemeClr>
              </a:gs>
              <a:gs pos="54000">
                <a:schemeClr val="accent3">
                  <a:alpha val="70000"/>
                </a:schemeClr>
              </a:gs>
              <a:gs pos="24000">
                <a:schemeClr val="accent1">
                  <a:alpha val="51000"/>
                </a:schemeClr>
              </a:gs>
              <a:gs pos="0">
                <a:schemeClr val="accent1">
                  <a:alpha val="86000"/>
                </a:schemeClr>
              </a:gs>
              <a:gs pos="100000">
                <a:schemeClr val="accent2">
                  <a:alpha val="82000"/>
                </a:schemeClr>
              </a:gs>
            </a:gsLst>
            <a:lin ang="2700000" scaled="1"/>
          </a:gra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942F279F-A3BC-4036-DB2F-810168CC6950}"/>
              </a:ext>
            </a:extLst>
          </p:cNvPr>
          <p:cNvCxnSpPr>
            <a:cxnSpLocks/>
          </p:cNvCxnSpPr>
          <p:nvPr/>
        </p:nvCxnSpPr>
        <p:spPr>
          <a:xfrm>
            <a:off x="546623" y="1213941"/>
            <a:ext cx="11076311" cy="0"/>
          </a:xfrm>
          <a:prstGeom prst="line">
            <a:avLst/>
          </a:prstGeom>
          <a:ln w="15875">
            <a:solidFill>
              <a:schemeClr val="bg1">
                <a:lumMod val="75000"/>
                <a:lumOff val="25000"/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1E8DEA91-F2B5-2309-8095-EEFA4EB2E51A}"/>
              </a:ext>
            </a:extLst>
          </p:cNvPr>
          <p:cNvCxnSpPr>
            <a:cxnSpLocks/>
          </p:cNvCxnSpPr>
          <p:nvPr/>
        </p:nvCxnSpPr>
        <p:spPr>
          <a:xfrm>
            <a:off x="546623" y="466932"/>
            <a:ext cx="11076311" cy="0"/>
          </a:xfrm>
          <a:prstGeom prst="line">
            <a:avLst/>
          </a:prstGeom>
          <a:ln w="15875">
            <a:solidFill>
              <a:schemeClr val="bg1">
                <a:lumMod val="75000"/>
                <a:lumOff val="25000"/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>
            <a:extLst>
              <a:ext uri="{FF2B5EF4-FFF2-40B4-BE49-F238E27FC236}">
                <a16:creationId xmlns:a16="http://schemas.microsoft.com/office/drawing/2014/main" id="{A271811B-7A01-502D-2CEC-46F81B5F79BD}"/>
              </a:ext>
            </a:extLst>
          </p:cNvPr>
          <p:cNvSpPr/>
          <p:nvPr/>
        </p:nvSpPr>
        <p:spPr>
          <a:xfrm>
            <a:off x="5548903" y="5010761"/>
            <a:ext cx="228600" cy="228600"/>
          </a:xfrm>
          <a:prstGeom prst="ellipse">
            <a:avLst/>
          </a:prstGeom>
          <a:gradFill>
            <a:gsLst>
              <a:gs pos="7000">
                <a:schemeClr val="accent2"/>
              </a:gs>
              <a:gs pos="100000">
                <a:schemeClr val="accent1">
                  <a:lumMod val="9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2" name="组合 81">
            <a:extLst>
              <a:ext uri="{FF2B5EF4-FFF2-40B4-BE49-F238E27FC236}">
                <a16:creationId xmlns:a16="http://schemas.microsoft.com/office/drawing/2014/main" id="{99ABFAA3-F1CB-AB7D-B792-5280590543E4}"/>
              </a:ext>
            </a:extLst>
          </p:cNvPr>
          <p:cNvGrpSpPr/>
          <p:nvPr/>
        </p:nvGrpSpPr>
        <p:grpSpPr>
          <a:xfrm>
            <a:off x="874713" y="6357730"/>
            <a:ext cx="823953" cy="242455"/>
            <a:chOff x="541066" y="6317972"/>
            <a:chExt cx="823953" cy="242455"/>
          </a:xfrm>
        </p:grpSpPr>
        <p:sp>
          <p:nvSpPr>
            <p:cNvPr id="79" name="星形: 四角 78">
              <a:extLst>
                <a:ext uri="{FF2B5EF4-FFF2-40B4-BE49-F238E27FC236}">
                  <a16:creationId xmlns:a16="http://schemas.microsoft.com/office/drawing/2014/main" id="{AEB221A0-9D88-2F28-EAD1-5A91EC378344}"/>
                </a:ext>
              </a:extLst>
            </p:cNvPr>
            <p:cNvSpPr/>
            <p:nvPr/>
          </p:nvSpPr>
          <p:spPr>
            <a:xfrm>
              <a:off x="541066" y="6317972"/>
              <a:ext cx="242455" cy="242455"/>
            </a:xfrm>
            <a:prstGeom prst="star4">
              <a:avLst/>
            </a:pr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0" name="星形: 四角 79">
              <a:extLst>
                <a:ext uri="{FF2B5EF4-FFF2-40B4-BE49-F238E27FC236}">
                  <a16:creationId xmlns:a16="http://schemas.microsoft.com/office/drawing/2014/main" id="{DE61E680-2F5A-E202-FB8E-8EE9660AE78B}"/>
                </a:ext>
              </a:extLst>
            </p:cNvPr>
            <p:cNvSpPr/>
            <p:nvPr/>
          </p:nvSpPr>
          <p:spPr>
            <a:xfrm>
              <a:off x="831815" y="6317972"/>
              <a:ext cx="242455" cy="242455"/>
            </a:xfrm>
            <a:prstGeom prst="star4">
              <a:avLst/>
            </a:pr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1" name="星形: 四角 80">
              <a:extLst>
                <a:ext uri="{FF2B5EF4-FFF2-40B4-BE49-F238E27FC236}">
                  <a16:creationId xmlns:a16="http://schemas.microsoft.com/office/drawing/2014/main" id="{62FEDF33-5484-1406-81F5-E6DDD5BDEE9F}"/>
                </a:ext>
              </a:extLst>
            </p:cNvPr>
            <p:cNvSpPr/>
            <p:nvPr/>
          </p:nvSpPr>
          <p:spPr>
            <a:xfrm>
              <a:off x="1122564" y="6317972"/>
              <a:ext cx="242455" cy="242455"/>
            </a:xfrm>
            <a:prstGeom prst="star4">
              <a:avLst/>
            </a:pr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3433058E-4733-7614-AE9E-6F179365C6F1}"/>
              </a:ext>
            </a:extLst>
          </p:cNvPr>
          <p:cNvGrpSpPr/>
          <p:nvPr/>
        </p:nvGrpSpPr>
        <p:grpSpPr>
          <a:xfrm>
            <a:off x="10402888" y="380401"/>
            <a:ext cx="914400" cy="914400"/>
            <a:chOff x="10402888" y="6014936"/>
            <a:chExt cx="914400" cy="914400"/>
          </a:xfrm>
        </p:grpSpPr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21A844F9-AC22-F30E-7813-7B2CF38BCD7E}"/>
                </a:ext>
              </a:extLst>
            </p:cNvPr>
            <p:cNvSpPr/>
            <p:nvPr/>
          </p:nvSpPr>
          <p:spPr>
            <a:xfrm>
              <a:off x="10402888" y="6014936"/>
              <a:ext cx="914400" cy="914400"/>
            </a:xfrm>
            <a:prstGeom prst="ellipse">
              <a:avLst/>
            </a:prstGeom>
            <a:noFill/>
            <a:ln w="15875">
              <a:solidFill>
                <a:schemeClr val="bg1">
                  <a:lumMod val="75000"/>
                  <a:lumOff val="25000"/>
                </a:schemeClr>
              </a:solidFill>
            </a:ln>
            <a:scene3d>
              <a:camera prst="orthographicFront">
                <a:rot lat="45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6603F549-8290-9BEA-146C-FB4A82B6EC79}"/>
                </a:ext>
              </a:extLst>
            </p:cNvPr>
            <p:cNvSpPr/>
            <p:nvPr/>
          </p:nvSpPr>
          <p:spPr>
            <a:xfrm>
              <a:off x="10402888" y="6014936"/>
              <a:ext cx="914400" cy="914400"/>
            </a:xfrm>
            <a:prstGeom prst="ellipse">
              <a:avLst/>
            </a:prstGeom>
            <a:noFill/>
            <a:ln w="15875">
              <a:solidFill>
                <a:schemeClr val="bg1">
                  <a:lumMod val="75000"/>
                  <a:lumOff val="25000"/>
                </a:schemeClr>
              </a:solidFill>
            </a:ln>
            <a:scene3d>
              <a:camera prst="orthographicFront">
                <a:rot lat="3406443" lon="3951236" rev="3708792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C08415B0-6C26-3538-73C3-C34044E4A79F}"/>
                </a:ext>
              </a:extLst>
            </p:cNvPr>
            <p:cNvGrpSpPr/>
            <p:nvPr/>
          </p:nvGrpSpPr>
          <p:grpSpPr>
            <a:xfrm>
              <a:off x="10649629" y="6385618"/>
              <a:ext cx="82665" cy="82394"/>
              <a:chOff x="10563363" y="6178447"/>
              <a:chExt cx="123935" cy="123530"/>
            </a:xfrm>
          </p:grpSpPr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59396D8F-7561-7FAF-701A-A5CF8632F19B}"/>
                  </a:ext>
                </a:extLst>
              </p:cNvPr>
              <p:cNvSpPr/>
              <p:nvPr/>
            </p:nvSpPr>
            <p:spPr>
              <a:xfrm>
                <a:off x="10563768" y="6227841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AD0538EA-658E-083E-8E86-9ABD0343C166}"/>
                  </a:ext>
                </a:extLst>
              </p:cNvPr>
              <p:cNvSpPr/>
              <p:nvPr/>
            </p:nvSpPr>
            <p:spPr>
              <a:xfrm>
                <a:off x="10563363" y="6227842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9" name="矩形: 圆角 18">
                <a:extLst>
                  <a:ext uri="{FF2B5EF4-FFF2-40B4-BE49-F238E27FC236}">
                    <a16:creationId xmlns:a16="http://schemas.microsoft.com/office/drawing/2014/main" id="{F331FE02-E1DB-7955-03C9-3E090A49D389}"/>
                  </a:ext>
                </a:extLst>
              </p:cNvPr>
              <p:cNvSpPr/>
              <p:nvPr/>
            </p:nvSpPr>
            <p:spPr>
              <a:xfrm rot="16200000">
                <a:off x="10562958" y="6227841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7C4F796C-8C58-BC07-D495-9EF452D9E545}"/>
                </a:ext>
              </a:extLst>
            </p:cNvPr>
            <p:cNvGrpSpPr/>
            <p:nvPr/>
          </p:nvGrpSpPr>
          <p:grpSpPr>
            <a:xfrm>
              <a:off x="10953819" y="6194815"/>
              <a:ext cx="82665" cy="82394"/>
              <a:chOff x="10563363" y="6178447"/>
              <a:chExt cx="123935" cy="123530"/>
            </a:xfrm>
          </p:grpSpPr>
          <p:sp>
            <p:nvSpPr>
              <p:cNvPr id="14" name="矩形: 圆角 13">
                <a:extLst>
                  <a:ext uri="{FF2B5EF4-FFF2-40B4-BE49-F238E27FC236}">
                    <a16:creationId xmlns:a16="http://schemas.microsoft.com/office/drawing/2014/main" id="{42E370E4-DD57-2B15-36A4-3E9278FCB4F6}"/>
                  </a:ext>
                </a:extLst>
              </p:cNvPr>
              <p:cNvSpPr/>
              <p:nvPr/>
            </p:nvSpPr>
            <p:spPr>
              <a:xfrm>
                <a:off x="10563768" y="6227841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5" name="矩形: 圆角 14">
                <a:extLst>
                  <a:ext uri="{FF2B5EF4-FFF2-40B4-BE49-F238E27FC236}">
                    <a16:creationId xmlns:a16="http://schemas.microsoft.com/office/drawing/2014/main" id="{89ED36A7-B029-7949-1467-705488F9BC47}"/>
                  </a:ext>
                </a:extLst>
              </p:cNvPr>
              <p:cNvSpPr/>
              <p:nvPr/>
            </p:nvSpPr>
            <p:spPr>
              <a:xfrm>
                <a:off x="10563363" y="6227842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EA89CB60-A5A3-9C04-1D8C-BD207C6B1C81}"/>
                  </a:ext>
                </a:extLst>
              </p:cNvPr>
              <p:cNvSpPr/>
              <p:nvPr/>
            </p:nvSpPr>
            <p:spPr>
              <a:xfrm rot="16200000">
                <a:off x="10562958" y="6227841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C1BCAF5E-C1EC-A86E-9AB0-55A86A1DA1F6}"/>
              </a:ext>
            </a:extLst>
          </p:cNvPr>
          <p:cNvGrpSpPr/>
          <p:nvPr/>
        </p:nvGrpSpPr>
        <p:grpSpPr>
          <a:xfrm>
            <a:off x="864893" y="380401"/>
            <a:ext cx="914400" cy="914400"/>
            <a:chOff x="10402888" y="6014936"/>
            <a:chExt cx="914400" cy="914400"/>
          </a:xfrm>
        </p:grpSpPr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2E266DD1-C9EB-A533-27D5-4E90BA185D0A}"/>
                </a:ext>
              </a:extLst>
            </p:cNvPr>
            <p:cNvSpPr/>
            <p:nvPr/>
          </p:nvSpPr>
          <p:spPr>
            <a:xfrm>
              <a:off x="10402888" y="6014936"/>
              <a:ext cx="914400" cy="914400"/>
            </a:xfrm>
            <a:prstGeom prst="ellipse">
              <a:avLst/>
            </a:prstGeom>
            <a:noFill/>
            <a:ln w="15875">
              <a:solidFill>
                <a:schemeClr val="bg1">
                  <a:lumMod val="75000"/>
                  <a:lumOff val="25000"/>
                </a:schemeClr>
              </a:solidFill>
            </a:ln>
            <a:scene3d>
              <a:camera prst="orthographicFront">
                <a:rot lat="45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B24616A0-2159-2FB9-B54C-54EBDD6EE6DE}"/>
                </a:ext>
              </a:extLst>
            </p:cNvPr>
            <p:cNvSpPr/>
            <p:nvPr/>
          </p:nvSpPr>
          <p:spPr>
            <a:xfrm>
              <a:off x="10402888" y="6014936"/>
              <a:ext cx="914400" cy="914400"/>
            </a:xfrm>
            <a:prstGeom prst="ellipse">
              <a:avLst/>
            </a:prstGeom>
            <a:noFill/>
            <a:ln w="15875">
              <a:solidFill>
                <a:schemeClr val="bg1">
                  <a:lumMod val="75000"/>
                  <a:lumOff val="25000"/>
                </a:schemeClr>
              </a:solidFill>
            </a:ln>
            <a:scene3d>
              <a:camera prst="orthographicFront">
                <a:rot lat="3406443" lon="3951236" rev="3708792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50471BCE-DE88-88F0-E635-84D748C8B353}"/>
                </a:ext>
              </a:extLst>
            </p:cNvPr>
            <p:cNvGrpSpPr/>
            <p:nvPr/>
          </p:nvGrpSpPr>
          <p:grpSpPr>
            <a:xfrm>
              <a:off x="10649629" y="6385618"/>
              <a:ext cx="82665" cy="82394"/>
              <a:chOff x="10563363" y="6178447"/>
              <a:chExt cx="123935" cy="123530"/>
            </a:xfrm>
          </p:grpSpPr>
          <p:sp>
            <p:nvSpPr>
              <p:cNvPr id="44" name="矩形: 圆角 43">
                <a:extLst>
                  <a:ext uri="{FF2B5EF4-FFF2-40B4-BE49-F238E27FC236}">
                    <a16:creationId xmlns:a16="http://schemas.microsoft.com/office/drawing/2014/main" id="{CAA1997C-175B-91F0-BB20-71835B2022C2}"/>
                  </a:ext>
                </a:extLst>
              </p:cNvPr>
              <p:cNvSpPr/>
              <p:nvPr/>
            </p:nvSpPr>
            <p:spPr>
              <a:xfrm>
                <a:off x="10563768" y="6227841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5" name="矩形: 圆角 44">
                <a:extLst>
                  <a:ext uri="{FF2B5EF4-FFF2-40B4-BE49-F238E27FC236}">
                    <a16:creationId xmlns:a16="http://schemas.microsoft.com/office/drawing/2014/main" id="{408EFABC-309C-A1EC-D075-EE7ADC78BC5F}"/>
                  </a:ext>
                </a:extLst>
              </p:cNvPr>
              <p:cNvSpPr/>
              <p:nvPr/>
            </p:nvSpPr>
            <p:spPr>
              <a:xfrm>
                <a:off x="10563363" y="6227842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6" name="矩形: 圆角 45">
                <a:extLst>
                  <a:ext uri="{FF2B5EF4-FFF2-40B4-BE49-F238E27FC236}">
                    <a16:creationId xmlns:a16="http://schemas.microsoft.com/office/drawing/2014/main" id="{279F0EEF-231D-7361-843D-1C6B27DE4935}"/>
                  </a:ext>
                </a:extLst>
              </p:cNvPr>
              <p:cNvSpPr/>
              <p:nvPr/>
            </p:nvSpPr>
            <p:spPr>
              <a:xfrm rot="16200000">
                <a:off x="10562958" y="6227841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FD2BF464-3128-A365-F90F-1203A07A78A4}"/>
                </a:ext>
              </a:extLst>
            </p:cNvPr>
            <p:cNvGrpSpPr/>
            <p:nvPr/>
          </p:nvGrpSpPr>
          <p:grpSpPr>
            <a:xfrm>
              <a:off x="10953819" y="6194815"/>
              <a:ext cx="82665" cy="82394"/>
              <a:chOff x="10563363" y="6178447"/>
              <a:chExt cx="123935" cy="123530"/>
            </a:xfrm>
          </p:grpSpPr>
          <p:sp>
            <p:nvSpPr>
              <p:cNvPr id="39" name="矩形: 圆角 38">
                <a:extLst>
                  <a:ext uri="{FF2B5EF4-FFF2-40B4-BE49-F238E27FC236}">
                    <a16:creationId xmlns:a16="http://schemas.microsoft.com/office/drawing/2014/main" id="{983B2641-9E5D-D3C8-AEF4-9245BCF01FBC}"/>
                  </a:ext>
                </a:extLst>
              </p:cNvPr>
              <p:cNvSpPr/>
              <p:nvPr/>
            </p:nvSpPr>
            <p:spPr>
              <a:xfrm>
                <a:off x="10563768" y="6227841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2" name="矩形: 圆角 41">
                <a:extLst>
                  <a:ext uri="{FF2B5EF4-FFF2-40B4-BE49-F238E27FC236}">
                    <a16:creationId xmlns:a16="http://schemas.microsoft.com/office/drawing/2014/main" id="{6B0521F5-4796-EE2D-A72D-55FDADCFE5AC}"/>
                  </a:ext>
                </a:extLst>
              </p:cNvPr>
              <p:cNvSpPr/>
              <p:nvPr/>
            </p:nvSpPr>
            <p:spPr>
              <a:xfrm>
                <a:off x="10563363" y="6227842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3" name="矩形: 圆角 42">
                <a:extLst>
                  <a:ext uri="{FF2B5EF4-FFF2-40B4-BE49-F238E27FC236}">
                    <a16:creationId xmlns:a16="http://schemas.microsoft.com/office/drawing/2014/main" id="{8C6D9012-202E-A450-3811-0FB49359E937}"/>
                  </a:ext>
                </a:extLst>
              </p:cNvPr>
              <p:cNvSpPr/>
              <p:nvPr/>
            </p:nvSpPr>
            <p:spPr>
              <a:xfrm rot="16200000">
                <a:off x="10562958" y="6227841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6DBE60AB-3387-4EAF-B457-406E99AEC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222" y="298215"/>
            <a:ext cx="12192000" cy="599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3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0DA0543-2128-2EB3-6444-0F2E0B21F62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78000">
                <a:schemeClr val="accent2">
                  <a:alpha val="58000"/>
                </a:schemeClr>
              </a:gs>
              <a:gs pos="54000">
                <a:schemeClr val="accent3">
                  <a:alpha val="70000"/>
                </a:schemeClr>
              </a:gs>
              <a:gs pos="24000">
                <a:schemeClr val="accent1">
                  <a:alpha val="51000"/>
                </a:schemeClr>
              </a:gs>
              <a:gs pos="0">
                <a:schemeClr val="accent1">
                  <a:alpha val="86000"/>
                </a:schemeClr>
              </a:gs>
              <a:gs pos="100000">
                <a:schemeClr val="accent2">
                  <a:alpha val="82000"/>
                </a:schemeClr>
              </a:gs>
            </a:gsLst>
            <a:lin ang="2700000" scaled="1"/>
          </a:gra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942F279F-A3BC-4036-DB2F-810168CC6950}"/>
              </a:ext>
            </a:extLst>
          </p:cNvPr>
          <p:cNvCxnSpPr>
            <a:cxnSpLocks/>
          </p:cNvCxnSpPr>
          <p:nvPr/>
        </p:nvCxnSpPr>
        <p:spPr>
          <a:xfrm>
            <a:off x="546623" y="1213941"/>
            <a:ext cx="11076311" cy="0"/>
          </a:xfrm>
          <a:prstGeom prst="line">
            <a:avLst/>
          </a:prstGeom>
          <a:ln w="15875">
            <a:solidFill>
              <a:schemeClr val="bg1">
                <a:lumMod val="75000"/>
                <a:lumOff val="25000"/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1E8DEA91-F2B5-2309-8095-EEFA4EB2E51A}"/>
              </a:ext>
            </a:extLst>
          </p:cNvPr>
          <p:cNvCxnSpPr>
            <a:cxnSpLocks/>
          </p:cNvCxnSpPr>
          <p:nvPr/>
        </p:nvCxnSpPr>
        <p:spPr>
          <a:xfrm>
            <a:off x="546623" y="466932"/>
            <a:ext cx="11076311" cy="0"/>
          </a:xfrm>
          <a:prstGeom prst="line">
            <a:avLst/>
          </a:prstGeom>
          <a:ln w="15875">
            <a:solidFill>
              <a:schemeClr val="bg1">
                <a:lumMod val="75000"/>
                <a:lumOff val="25000"/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>
            <a:extLst>
              <a:ext uri="{FF2B5EF4-FFF2-40B4-BE49-F238E27FC236}">
                <a16:creationId xmlns:a16="http://schemas.microsoft.com/office/drawing/2014/main" id="{A271811B-7A01-502D-2CEC-46F81B5F79BD}"/>
              </a:ext>
            </a:extLst>
          </p:cNvPr>
          <p:cNvSpPr/>
          <p:nvPr/>
        </p:nvSpPr>
        <p:spPr>
          <a:xfrm>
            <a:off x="5548903" y="5010761"/>
            <a:ext cx="228600" cy="228600"/>
          </a:xfrm>
          <a:prstGeom prst="ellipse">
            <a:avLst/>
          </a:prstGeom>
          <a:gradFill>
            <a:gsLst>
              <a:gs pos="7000">
                <a:schemeClr val="accent2"/>
              </a:gs>
              <a:gs pos="100000">
                <a:schemeClr val="accent1">
                  <a:lumMod val="9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2" name="组合 81">
            <a:extLst>
              <a:ext uri="{FF2B5EF4-FFF2-40B4-BE49-F238E27FC236}">
                <a16:creationId xmlns:a16="http://schemas.microsoft.com/office/drawing/2014/main" id="{99ABFAA3-F1CB-AB7D-B792-5280590543E4}"/>
              </a:ext>
            </a:extLst>
          </p:cNvPr>
          <p:cNvGrpSpPr/>
          <p:nvPr/>
        </p:nvGrpSpPr>
        <p:grpSpPr>
          <a:xfrm>
            <a:off x="874713" y="6357730"/>
            <a:ext cx="823953" cy="242455"/>
            <a:chOff x="541066" y="6317972"/>
            <a:chExt cx="823953" cy="242455"/>
          </a:xfrm>
        </p:grpSpPr>
        <p:sp>
          <p:nvSpPr>
            <p:cNvPr id="79" name="星形: 四角 78">
              <a:extLst>
                <a:ext uri="{FF2B5EF4-FFF2-40B4-BE49-F238E27FC236}">
                  <a16:creationId xmlns:a16="http://schemas.microsoft.com/office/drawing/2014/main" id="{AEB221A0-9D88-2F28-EAD1-5A91EC378344}"/>
                </a:ext>
              </a:extLst>
            </p:cNvPr>
            <p:cNvSpPr/>
            <p:nvPr/>
          </p:nvSpPr>
          <p:spPr>
            <a:xfrm>
              <a:off x="541066" y="6317972"/>
              <a:ext cx="242455" cy="242455"/>
            </a:xfrm>
            <a:prstGeom prst="star4">
              <a:avLst/>
            </a:pr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0" name="星形: 四角 79">
              <a:extLst>
                <a:ext uri="{FF2B5EF4-FFF2-40B4-BE49-F238E27FC236}">
                  <a16:creationId xmlns:a16="http://schemas.microsoft.com/office/drawing/2014/main" id="{DE61E680-2F5A-E202-FB8E-8EE9660AE78B}"/>
                </a:ext>
              </a:extLst>
            </p:cNvPr>
            <p:cNvSpPr/>
            <p:nvPr/>
          </p:nvSpPr>
          <p:spPr>
            <a:xfrm>
              <a:off x="831815" y="6317972"/>
              <a:ext cx="242455" cy="242455"/>
            </a:xfrm>
            <a:prstGeom prst="star4">
              <a:avLst/>
            </a:pr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1" name="星形: 四角 80">
              <a:extLst>
                <a:ext uri="{FF2B5EF4-FFF2-40B4-BE49-F238E27FC236}">
                  <a16:creationId xmlns:a16="http://schemas.microsoft.com/office/drawing/2014/main" id="{62FEDF33-5484-1406-81F5-E6DDD5BDEE9F}"/>
                </a:ext>
              </a:extLst>
            </p:cNvPr>
            <p:cNvSpPr/>
            <p:nvPr/>
          </p:nvSpPr>
          <p:spPr>
            <a:xfrm>
              <a:off x="1122564" y="6317972"/>
              <a:ext cx="242455" cy="242455"/>
            </a:xfrm>
            <a:prstGeom prst="star4">
              <a:avLst/>
            </a:pr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3433058E-4733-7614-AE9E-6F179365C6F1}"/>
              </a:ext>
            </a:extLst>
          </p:cNvPr>
          <p:cNvGrpSpPr/>
          <p:nvPr/>
        </p:nvGrpSpPr>
        <p:grpSpPr>
          <a:xfrm>
            <a:off x="10402888" y="380401"/>
            <a:ext cx="914400" cy="914400"/>
            <a:chOff x="10402888" y="6014936"/>
            <a:chExt cx="914400" cy="914400"/>
          </a:xfrm>
        </p:grpSpPr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21A844F9-AC22-F30E-7813-7B2CF38BCD7E}"/>
                </a:ext>
              </a:extLst>
            </p:cNvPr>
            <p:cNvSpPr/>
            <p:nvPr/>
          </p:nvSpPr>
          <p:spPr>
            <a:xfrm>
              <a:off x="10402888" y="6014936"/>
              <a:ext cx="914400" cy="914400"/>
            </a:xfrm>
            <a:prstGeom prst="ellipse">
              <a:avLst/>
            </a:prstGeom>
            <a:noFill/>
            <a:ln w="15875">
              <a:solidFill>
                <a:schemeClr val="bg1">
                  <a:lumMod val="75000"/>
                  <a:lumOff val="25000"/>
                </a:schemeClr>
              </a:solidFill>
            </a:ln>
            <a:scene3d>
              <a:camera prst="orthographicFront">
                <a:rot lat="45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6603F549-8290-9BEA-146C-FB4A82B6EC79}"/>
                </a:ext>
              </a:extLst>
            </p:cNvPr>
            <p:cNvSpPr/>
            <p:nvPr/>
          </p:nvSpPr>
          <p:spPr>
            <a:xfrm>
              <a:off x="10402888" y="6014936"/>
              <a:ext cx="914400" cy="914400"/>
            </a:xfrm>
            <a:prstGeom prst="ellipse">
              <a:avLst/>
            </a:prstGeom>
            <a:noFill/>
            <a:ln w="15875">
              <a:solidFill>
                <a:schemeClr val="bg1">
                  <a:lumMod val="75000"/>
                  <a:lumOff val="25000"/>
                </a:schemeClr>
              </a:solidFill>
            </a:ln>
            <a:scene3d>
              <a:camera prst="orthographicFront">
                <a:rot lat="3406443" lon="3951236" rev="3708792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C08415B0-6C26-3538-73C3-C34044E4A79F}"/>
                </a:ext>
              </a:extLst>
            </p:cNvPr>
            <p:cNvGrpSpPr/>
            <p:nvPr/>
          </p:nvGrpSpPr>
          <p:grpSpPr>
            <a:xfrm>
              <a:off x="10649629" y="6385618"/>
              <a:ext cx="82665" cy="82394"/>
              <a:chOff x="10563363" y="6178447"/>
              <a:chExt cx="123935" cy="123530"/>
            </a:xfrm>
          </p:grpSpPr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59396D8F-7561-7FAF-701A-A5CF8632F19B}"/>
                  </a:ext>
                </a:extLst>
              </p:cNvPr>
              <p:cNvSpPr/>
              <p:nvPr/>
            </p:nvSpPr>
            <p:spPr>
              <a:xfrm>
                <a:off x="10563768" y="6227841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AD0538EA-658E-083E-8E86-9ABD0343C166}"/>
                  </a:ext>
                </a:extLst>
              </p:cNvPr>
              <p:cNvSpPr/>
              <p:nvPr/>
            </p:nvSpPr>
            <p:spPr>
              <a:xfrm>
                <a:off x="10563363" y="6227842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9" name="矩形: 圆角 18">
                <a:extLst>
                  <a:ext uri="{FF2B5EF4-FFF2-40B4-BE49-F238E27FC236}">
                    <a16:creationId xmlns:a16="http://schemas.microsoft.com/office/drawing/2014/main" id="{F331FE02-E1DB-7955-03C9-3E090A49D389}"/>
                  </a:ext>
                </a:extLst>
              </p:cNvPr>
              <p:cNvSpPr/>
              <p:nvPr/>
            </p:nvSpPr>
            <p:spPr>
              <a:xfrm rot="16200000">
                <a:off x="10562958" y="6227841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7C4F796C-8C58-BC07-D495-9EF452D9E545}"/>
                </a:ext>
              </a:extLst>
            </p:cNvPr>
            <p:cNvGrpSpPr/>
            <p:nvPr/>
          </p:nvGrpSpPr>
          <p:grpSpPr>
            <a:xfrm>
              <a:off x="10953819" y="6194815"/>
              <a:ext cx="82665" cy="82394"/>
              <a:chOff x="10563363" y="6178447"/>
              <a:chExt cx="123935" cy="123530"/>
            </a:xfrm>
          </p:grpSpPr>
          <p:sp>
            <p:nvSpPr>
              <p:cNvPr id="14" name="矩形: 圆角 13">
                <a:extLst>
                  <a:ext uri="{FF2B5EF4-FFF2-40B4-BE49-F238E27FC236}">
                    <a16:creationId xmlns:a16="http://schemas.microsoft.com/office/drawing/2014/main" id="{42E370E4-DD57-2B15-36A4-3E9278FCB4F6}"/>
                  </a:ext>
                </a:extLst>
              </p:cNvPr>
              <p:cNvSpPr/>
              <p:nvPr/>
            </p:nvSpPr>
            <p:spPr>
              <a:xfrm>
                <a:off x="10563768" y="6227841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5" name="矩形: 圆角 14">
                <a:extLst>
                  <a:ext uri="{FF2B5EF4-FFF2-40B4-BE49-F238E27FC236}">
                    <a16:creationId xmlns:a16="http://schemas.microsoft.com/office/drawing/2014/main" id="{89ED36A7-B029-7949-1467-705488F9BC47}"/>
                  </a:ext>
                </a:extLst>
              </p:cNvPr>
              <p:cNvSpPr/>
              <p:nvPr/>
            </p:nvSpPr>
            <p:spPr>
              <a:xfrm>
                <a:off x="10563363" y="6227842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EA89CB60-A5A3-9C04-1D8C-BD207C6B1C81}"/>
                  </a:ext>
                </a:extLst>
              </p:cNvPr>
              <p:cNvSpPr/>
              <p:nvPr/>
            </p:nvSpPr>
            <p:spPr>
              <a:xfrm rot="16200000">
                <a:off x="10562958" y="6227841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C1BCAF5E-C1EC-A86E-9AB0-55A86A1DA1F6}"/>
              </a:ext>
            </a:extLst>
          </p:cNvPr>
          <p:cNvGrpSpPr/>
          <p:nvPr/>
        </p:nvGrpSpPr>
        <p:grpSpPr>
          <a:xfrm>
            <a:off x="864893" y="380401"/>
            <a:ext cx="914400" cy="914400"/>
            <a:chOff x="10402888" y="6014936"/>
            <a:chExt cx="914400" cy="914400"/>
          </a:xfrm>
        </p:grpSpPr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2E266DD1-C9EB-A533-27D5-4E90BA185D0A}"/>
                </a:ext>
              </a:extLst>
            </p:cNvPr>
            <p:cNvSpPr/>
            <p:nvPr/>
          </p:nvSpPr>
          <p:spPr>
            <a:xfrm>
              <a:off x="10402888" y="6014936"/>
              <a:ext cx="914400" cy="914400"/>
            </a:xfrm>
            <a:prstGeom prst="ellipse">
              <a:avLst/>
            </a:prstGeom>
            <a:noFill/>
            <a:ln w="15875">
              <a:solidFill>
                <a:schemeClr val="bg1">
                  <a:lumMod val="75000"/>
                  <a:lumOff val="25000"/>
                </a:schemeClr>
              </a:solidFill>
            </a:ln>
            <a:scene3d>
              <a:camera prst="orthographicFront">
                <a:rot lat="45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B24616A0-2159-2FB9-B54C-54EBDD6EE6DE}"/>
                </a:ext>
              </a:extLst>
            </p:cNvPr>
            <p:cNvSpPr/>
            <p:nvPr/>
          </p:nvSpPr>
          <p:spPr>
            <a:xfrm>
              <a:off x="10402888" y="6014936"/>
              <a:ext cx="914400" cy="914400"/>
            </a:xfrm>
            <a:prstGeom prst="ellipse">
              <a:avLst/>
            </a:prstGeom>
            <a:noFill/>
            <a:ln w="15875">
              <a:solidFill>
                <a:schemeClr val="bg1">
                  <a:lumMod val="75000"/>
                  <a:lumOff val="25000"/>
                </a:schemeClr>
              </a:solidFill>
            </a:ln>
            <a:scene3d>
              <a:camera prst="orthographicFront">
                <a:rot lat="3406443" lon="3951236" rev="3708792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50471BCE-DE88-88F0-E635-84D748C8B353}"/>
                </a:ext>
              </a:extLst>
            </p:cNvPr>
            <p:cNvGrpSpPr/>
            <p:nvPr/>
          </p:nvGrpSpPr>
          <p:grpSpPr>
            <a:xfrm>
              <a:off x="10649629" y="6385618"/>
              <a:ext cx="82665" cy="82394"/>
              <a:chOff x="10563363" y="6178447"/>
              <a:chExt cx="123935" cy="123530"/>
            </a:xfrm>
          </p:grpSpPr>
          <p:sp>
            <p:nvSpPr>
              <p:cNvPr id="44" name="矩形: 圆角 43">
                <a:extLst>
                  <a:ext uri="{FF2B5EF4-FFF2-40B4-BE49-F238E27FC236}">
                    <a16:creationId xmlns:a16="http://schemas.microsoft.com/office/drawing/2014/main" id="{CAA1997C-175B-91F0-BB20-71835B2022C2}"/>
                  </a:ext>
                </a:extLst>
              </p:cNvPr>
              <p:cNvSpPr/>
              <p:nvPr/>
            </p:nvSpPr>
            <p:spPr>
              <a:xfrm>
                <a:off x="10563768" y="6227841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5" name="矩形: 圆角 44">
                <a:extLst>
                  <a:ext uri="{FF2B5EF4-FFF2-40B4-BE49-F238E27FC236}">
                    <a16:creationId xmlns:a16="http://schemas.microsoft.com/office/drawing/2014/main" id="{408EFABC-309C-A1EC-D075-EE7ADC78BC5F}"/>
                  </a:ext>
                </a:extLst>
              </p:cNvPr>
              <p:cNvSpPr/>
              <p:nvPr/>
            </p:nvSpPr>
            <p:spPr>
              <a:xfrm>
                <a:off x="10563363" y="6227842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6" name="矩形: 圆角 45">
                <a:extLst>
                  <a:ext uri="{FF2B5EF4-FFF2-40B4-BE49-F238E27FC236}">
                    <a16:creationId xmlns:a16="http://schemas.microsoft.com/office/drawing/2014/main" id="{279F0EEF-231D-7361-843D-1C6B27DE4935}"/>
                  </a:ext>
                </a:extLst>
              </p:cNvPr>
              <p:cNvSpPr/>
              <p:nvPr/>
            </p:nvSpPr>
            <p:spPr>
              <a:xfrm rot="16200000">
                <a:off x="10562958" y="6227841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FD2BF464-3128-A365-F90F-1203A07A78A4}"/>
                </a:ext>
              </a:extLst>
            </p:cNvPr>
            <p:cNvGrpSpPr/>
            <p:nvPr/>
          </p:nvGrpSpPr>
          <p:grpSpPr>
            <a:xfrm>
              <a:off x="10953819" y="6194815"/>
              <a:ext cx="82665" cy="82394"/>
              <a:chOff x="10563363" y="6178447"/>
              <a:chExt cx="123935" cy="123530"/>
            </a:xfrm>
          </p:grpSpPr>
          <p:sp>
            <p:nvSpPr>
              <p:cNvPr id="39" name="矩形: 圆角 38">
                <a:extLst>
                  <a:ext uri="{FF2B5EF4-FFF2-40B4-BE49-F238E27FC236}">
                    <a16:creationId xmlns:a16="http://schemas.microsoft.com/office/drawing/2014/main" id="{983B2641-9E5D-D3C8-AEF4-9245BCF01FBC}"/>
                  </a:ext>
                </a:extLst>
              </p:cNvPr>
              <p:cNvSpPr/>
              <p:nvPr/>
            </p:nvSpPr>
            <p:spPr>
              <a:xfrm>
                <a:off x="10563768" y="6227841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2" name="矩形: 圆角 41">
                <a:extLst>
                  <a:ext uri="{FF2B5EF4-FFF2-40B4-BE49-F238E27FC236}">
                    <a16:creationId xmlns:a16="http://schemas.microsoft.com/office/drawing/2014/main" id="{6B0521F5-4796-EE2D-A72D-55FDADCFE5AC}"/>
                  </a:ext>
                </a:extLst>
              </p:cNvPr>
              <p:cNvSpPr/>
              <p:nvPr/>
            </p:nvSpPr>
            <p:spPr>
              <a:xfrm>
                <a:off x="10563363" y="6227842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3" name="矩形: 圆角 42">
                <a:extLst>
                  <a:ext uri="{FF2B5EF4-FFF2-40B4-BE49-F238E27FC236}">
                    <a16:creationId xmlns:a16="http://schemas.microsoft.com/office/drawing/2014/main" id="{8C6D9012-202E-A450-3811-0FB49359E937}"/>
                  </a:ext>
                </a:extLst>
              </p:cNvPr>
              <p:cNvSpPr/>
              <p:nvPr/>
            </p:nvSpPr>
            <p:spPr>
              <a:xfrm rot="16200000">
                <a:off x="10562958" y="6227841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BE0848DF-1C58-4631-B61E-AF8A0721B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792" y="553463"/>
            <a:ext cx="11492985" cy="552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506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矩形 131">
            <a:extLst>
              <a:ext uri="{FF2B5EF4-FFF2-40B4-BE49-F238E27FC236}">
                <a16:creationId xmlns:a16="http://schemas.microsoft.com/office/drawing/2014/main" id="{A54BDDB3-51A0-600A-D028-2D15FB4B342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78000">
                <a:schemeClr val="accent2">
                  <a:alpha val="58000"/>
                </a:schemeClr>
              </a:gs>
              <a:gs pos="54000">
                <a:schemeClr val="accent3">
                  <a:alpha val="70000"/>
                </a:schemeClr>
              </a:gs>
              <a:gs pos="24000">
                <a:schemeClr val="accent1">
                  <a:alpha val="51000"/>
                </a:schemeClr>
              </a:gs>
              <a:gs pos="0">
                <a:schemeClr val="accent1">
                  <a:alpha val="86000"/>
                </a:schemeClr>
              </a:gs>
              <a:gs pos="100000">
                <a:schemeClr val="accent2">
                  <a:alpha val="82000"/>
                </a:schemeClr>
              </a:gs>
            </a:gsLst>
            <a:lin ang="2700000" scaled="1"/>
          </a:gra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1" name="图片 60">
            <a:extLst>
              <a:ext uri="{FF2B5EF4-FFF2-40B4-BE49-F238E27FC236}">
                <a16:creationId xmlns:a16="http://schemas.microsoft.com/office/drawing/2014/main" id="{BED23723-B2F4-20EE-9560-EEE286667A3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32316" y="1"/>
            <a:ext cx="3059684" cy="4247927"/>
          </a:xfrm>
          <a:custGeom>
            <a:avLst/>
            <a:gdLst>
              <a:gd name="connsiteX0" fmla="*/ 0 w 3059684"/>
              <a:gd name="connsiteY0" fmla="*/ 0 h 4247927"/>
              <a:gd name="connsiteX1" fmla="*/ 3059684 w 3059684"/>
              <a:gd name="connsiteY1" fmla="*/ 0 h 4247927"/>
              <a:gd name="connsiteX2" fmla="*/ 3059684 w 3059684"/>
              <a:gd name="connsiteY2" fmla="*/ 4247927 h 4247927"/>
              <a:gd name="connsiteX3" fmla="*/ 0 w 3059684"/>
              <a:gd name="connsiteY3" fmla="*/ 4247927 h 424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9684" h="4247927">
                <a:moveTo>
                  <a:pt x="0" y="0"/>
                </a:moveTo>
                <a:lnTo>
                  <a:pt x="3059684" y="0"/>
                </a:lnTo>
                <a:lnTo>
                  <a:pt x="3059684" y="4247927"/>
                </a:lnTo>
                <a:lnTo>
                  <a:pt x="0" y="4247927"/>
                </a:lnTo>
                <a:close/>
              </a:path>
            </a:pathLst>
          </a:custGeom>
        </p:spPr>
      </p:pic>
      <p:pic>
        <p:nvPicPr>
          <p:cNvPr id="63" name="图片 62">
            <a:extLst>
              <a:ext uri="{FF2B5EF4-FFF2-40B4-BE49-F238E27FC236}">
                <a16:creationId xmlns:a16="http://schemas.microsoft.com/office/drawing/2014/main" id="{25154713-9ED1-CEB7-4141-1C3577771B5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49088" y="2010486"/>
            <a:ext cx="6242913" cy="4847514"/>
          </a:xfrm>
          <a:custGeom>
            <a:avLst/>
            <a:gdLst>
              <a:gd name="connsiteX0" fmla="*/ 0 w 6242913"/>
              <a:gd name="connsiteY0" fmla="*/ 0 h 4847514"/>
              <a:gd name="connsiteX1" fmla="*/ 6242913 w 6242913"/>
              <a:gd name="connsiteY1" fmla="*/ 0 h 4847514"/>
              <a:gd name="connsiteX2" fmla="*/ 6242913 w 6242913"/>
              <a:gd name="connsiteY2" fmla="*/ 4847514 h 4847514"/>
              <a:gd name="connsiteX3" fmla="*/ 0 w 6242913"/>
              <a:gd name="connsiteY3" fmla="*/ 4847514 h 4847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2913" h="4847514">
                <a:moveTo>
                  <a:pt x="0" y="0"/>
                </a:moveTo>
                <a:lnTo>
                  <a:pt x="6242913" y="0"/>
                </a:lnTo>
                <a:lnTo>
                  <a:pt x="6242913" y="4847514"/>
                </a:lnTo>
                <a:lnTo>
                  <a:pt x="0" y="4847514"/>
                </a:lnTo>
                <a:close/>
              </a:path>
            </a:pathLst>
          </a:custGeom>
        </p:spPr>
      </p:pic>
      <p:pic>
        <p:nvPicPr>
          <p:cNvPr id="59" name="图片 58">
            <a:extLst>
              <a:ext uri="{FF2B5EF4-FFF2-40B4-BE49-F238E27FC236}">
                <a16:creationId xmlns:a16="http://schemas.microsoft.com/office/drawing/2014/main" id="{D24C05DC-9E16-B374-3DD9-9AF5F0201E2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865490" cy="2311082"/>
          </a:xfrm>
          <a:custGeom>
            <a:avLst/>
            <a:gdLst>
              <a:gd name="connsiteX0" fmla="*/ 0 w 2865490"/>
              <a:gd name="connsiteY0" fmla="*/ 0 h 2311082"/>
              <a:gd name="connsiteX1" fmla="*/ 2865490 w 2865490"/>
              <a:gd name="connsiteY1" fmla="*/ 0 h 2311082"/>
              <a:gd name="connsiteX2" fmla="*/ 2865490 w 2865490"/>
              <a:gd name="connsiteY2" fmla="*/ 2311082 h 2311082"/>
              <a:gd name="connsiteX3" fmla="*/ 0 w 2865490"/>
              <a:gd name="connsiteY3" fmla="*/ 2311082 h 2311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5490" h="2311082">
                <a:moveTo>
                  <a:pt x="0" y="0"/>
                </a:moveTo>
                <a:lnTo>
                  <a:pt x="2865490" y="0"/>
                </a:lnTo>
                <a:lnTo>
                  <a:pt x="2865490" y="2311082"/>
                </a:lnTo>
                <a:lnTo>
                  <a:pt x="0" y="2311082"/>
                </a:lnTo>
                <a:close/>
              </a:path>
            </a:pathLst>
          </a:custGeom>
        </p:spPr>
      </p:pic>
      <p:sp>
        <p:nvSpPr>
          <p:cNvPr id="71" name="文本框 70">
            <a:extLst>
              <a:ext uri="{FF2B5EF4-FFF2-40B4-BE49-F238E27FC236}">
                <a16:creationId xmlns:a16="http://schemas.microsoft.com/office/drawing/2014/main" id="{8061CA2A-966B-BF58-4B07-4A8F0F5467DF}"/>
              </a:ext>
            </a:extLst>
          </p:cNvPr>
          <p:cNvSpPr txBox="1"/>
          <p:nvPr/>
        </p:nvSpPr>
        <p:spPr>
          <a:xfrm>
            <a:off x="8568938" y="172078"/>
            <a:ext cx="710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ZITS</a:t>
            </a:r>
            <a:endParaRPr lang="zh-CN" altLang="en-US" sz="2400" b="1" dirty="0">
              <a:solidFill>
                <a:schemeClr val="bg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cxnSp>
        <p:nvCxnSpPr>
          <p:cNvPr id="72" name="直接连接符 71">
            <a:extLst>
              <a:ext uri="{FF2B5EF4-FFF2-40B4-BE49-F238E27FC236}">
                <a16:creationId xmlns:a16="http://schemas.microsoft.com/office/drawing/2014/main" id="{F79F318F-60C1-6BA5-F6FA-2E03F3B37FAF}"/>
              </a:ext>
            </a:extLst>
          </p:cNvPr>
          <p:cNvCxnSpPr>
            <a:cxnSpLocks/>
          </p:cNvCxnSpPr>
          <p:nvPr/>
        </p:nvCxnSpPr>
        <p:spPr>
          <a:xfrm>
            <a:off x="10419125" y="403557"/>
            <a:ext cx="895737" cy="0"/>
          </a:xfrm>
          <a:prstGeom prst="line">
            <a:avLst/>
          </a:prstGeom>
          <a:ln w="15875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星形: 四角 82">
            <a:extLst>
              <a:ext uri="{FF2B5EF4-FFF2-40B4-BE49-F238E27FC236}">
                <a16:creationId xmlns:a16="http://schemas.microsoft.com/office/drawing/2014/main" id="{72F8CB51-2908-2B2F-9FC5-929119EAA02D}"/>
              </a:ext>
            </a:extLst>
          </p:cNvPr>
          <p:cNvSpPr/>
          <p:nvPr/>
        </p:nvSpPr>
        <p:spPr>
          <a:xfrm>
            <a:off x="391970" y="260465"/>
            <a:ext cx="242455" cy="242455"/>
          </a:xfrm>
          <a:prstGeom prst="star4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星形: 四角 83">
            <a:extLst>
              <a:ext uri="{FF2B5EF4-FFF2-40B4-BE49-F238E27FC236}">
                <a16:creationId xmlns:a16="http://schemas.microsoft.com/office/drawing/2014/main" id="{BA2F2FCF-C5A4-2653-5E3C-125F7267D85A}"/>
              </a:ext>
            </a:extLst>
          </p:cNvPr>
          <p:cNvSpPr/>
          <p:nvPr/>
        </p:nvSpPr>
        <p:spPr>
          <a:xfrm>
            <a:off x="682719" y="260465"/>
            <a:ext cx="242455" cy="242455"/>
          </a:xfrm>
          <a:prstGeom prst="star4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星形: 四角 84">
            <a:extLst>
              <a:ext uri="{FF2B5EF4-FFF2-40B4-BE49-F238E27FC236}">
                <a16:creationId xmlns:a16="http://schemas.microsoft.com/office/drawing/2014/main" id="{BDE0289F-5FF9-FE3F-2159-F5DA39F3DC10}"/>
              </a:ext>
            </a:extLst>
          </p:cNvPr>
          <p:cNvSpPr/>
          <p:nvPr/>
        </p:nvSpPr>
        <p:spPr>
          <a:xfrm>
            <a:off x="973468" y="260465"/>
            <a:ext cx="242455" cy="242455"/>
          </a:xfrm>
          <a:prstGeom prst="star4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3" name="组合 112">
            <a:extLst>
              <a:ext uri="{FF2B5EF4-FFF2-40B4-BE49-F238E27FC236}">
                <a16:creationId xmlns:a16="http://schemas.microsoft.com/office/drawing/2014/main" id="{C0953EA9-7024-67AC-210B-E992B1065564}"/>
              </a:ext>
            </a:extLst>
          </p:cNvPr>
          <p:cNvGrpSpPr/>
          <p:nvPr/>
        </p:nvGrpSpPr>
        <p:grpSpPr>
          <a:xfrm>
            <a:off x="11314862" y="1059543"/>
            <a:ext cx="449943" cy="4738915"/>
            <a:chOff x="11314862" y="1059543"/>
            <a:chExt cx="449943" cy="4738915"/>
          </a:xfrm>
        </p:grpSpPr>
        <p:cxnSp>
          <p:nvCxnSpPr>
            <p:cNvPr id="87" name="直接连接符 86">
              <a:extLst>
                <a:ext uri="{FF2B5EF4-FFF2-40B4-BE49-F238E27FC236}">
                  <a16:creationId xmlns:a16="http://schemas.microsoft.com/office/drawing/2014/main" id="{B4DBF0C0-7080-4D93-C6F4-A758FC1FA2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314862" y="1059543"/>
              <a:ext cx="0" cy="4738915"/>
            </a:xfrm>
            <a:prstGeom prst="line">
              <a:avLst/>
            </a:prstGeom>
            <a:ln w="15875">
              <a:solidFill>
                <a:schemeClr val="bg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>
              <a:extLst>
                <a:ext uri="{FF2B5EF4-FFF2-40B4-BE49-F238E27FC236}">
                  <a16:creationId xmlns:a16="http://schemas.microsoft.com/office/drawing/2014/main" id="{3341C812-A107-F61E-F4AD-729F0E00ABE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764805" y="1059543"/>
              <a:ext cx="0" cy="4738915"/>
            </a:xfrm>
            <a:prstGeom prst="line">
              <a:avLst/>
            </a:prstGeom>
            <a:ln w="15875">
              <a:solidFill>
                <a:schemeClr val="bg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组合 111">
            <a:extLst>
              <a:ext uri="{FF2B5EF4-FFF2-40B4-BE49-F238E27FC236}">
                <a16:creationId xmlns:a16="http://schemas.microsoft.com/office/drawing/2014/main" id="{F805CBC3-8353-2395-34AD-4103A07DE988}"/>
              </a:ext>
            </a:extLst>
          </p:cNvPr>
          <p:cNvGrpSpPr/>
          <p:nvPr/>
        </p:nvGrpSpPr>
        <p:grpSpPr>
          <a:xfrm>
            <a:off x="11432111" y="1055038"/>
            <a:ext cx="215444" cy="4750806"/>
            <a:chOff x="11451053" y="1055038"/>
            <a:chExt cx="215444" cy="4750806"/>
          </a:xfrm>
        </p:grpSpPr>
        <p:sp>
          <p:nvSpPr>
            <p:cNvPr id="105" name="文本框 104">
              <a:extLst>
                <a:ext uri="{FF2B5EF4-FFF2-40B4-BE49-F238E27FC236}">
                  <a16:creationId xmlns:a16="http://schemas.microsoft.com/office/drawing/2014/main" id="{AD99032E-BBF6-BC72-2510-187FF9E531ED}"/>
                </a:ext>
              </a:extLst>
            </p:cNvPr>
            <p:cNvSpPr txBox="1"/>
            <p:nvPr/>
          </p:nvSpPr>
          <p:spPr>
            <a:xfrm>
              <a:off x="11451053" y="5163039"/>
              <a:ext cx="215444" cy="642805"/>
            </a:xfrm>
            <a:prstGeom prst="rect">
              <a:avLst/>
            </a:prstGeom>
            <a:noFill/>
          </p:spPr>
          <p:txBody>
            <a:bodyPr vert="eaVert" wrap="none" lIns="0" tIns="0" rIns="0" bIns="0" rtlCol="0">
              <a:spAutoFit/>
            </a:bodyPr>
            <a:lstStyle/>
            <a:p>
              <a:pPr algn="l"/>
              <a:r>
                <a:rPr lang="en-US" altLang="zh-CN" sz="1400" dirty="0">
                  <a:solidFill>
                    <a:schemeClr val="bg1">
                      <a:lumMod val="85000"/>
                      <a:lumOff val="15000"/>
                    </a:schemeClr>
                  </a:solidFill>
                </a:rPr>
                <a:t>DESIGN</a:t>
              </a:r>
              <a:endParaRPr lang="zh-CN" altLang="en-US" sz="1400" dirty="0">
                <a:solidFill>
                  <a:schemeClr val="bg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9" name="文本框 108">
              <a:extLst>
                <a:ext uri="{FF2B5EF4-FFF2-40B4-BE49-F238E27FC236}">
                  <a16:creationId xmlns:a16="http://schemas.microsoft.com/office/drawing/2014/main" id="{B49725AE-6FF0-4D5C-75BB-D60FE4745830}"/>
                </a:ext>
              </a:extLst>
            </p:cNvPr>
            <p:cNvSpPr txBox="1"/>
            <p:nvPr/>
          </p:nvSpPr>
          <p:spPr>
            <a:xfrm>
              <a:off x="11451053" y="1055038"/>
              <a:ext cx="215444" cy="907813"/>
            </a:xfrm>
            <a:prstGeom prst="rect">
              <a:avLst/>
            </a:prstGeom>
            <a:noFill/>
          </p:spPr>
          <p:txBody>
            <a:bodyPr vert="eaVert" wrap="none" lIns="0" tIns="0" rIns="0" bIns="0" rtlCol="0">
              <a:spAutoFit/>
            </a:bodyPr>
            <a:lstStyle/>
            <a:p>
              <a:pPr algn="l"/>
              <a:r>
                <a:rPr lang="en-US" altLang="zh-CN" sz="1400" dirty="0">
                  <a:solidFill>
                    <a:schemeClr val="bg1">
                      <a:lumMod val="85000"/>
                      <a:lumOff val="15000"/>
                    </a:schemeClr>
                  </a:solidFill>
                </a:rPr>
                <a:t>PERSONAL</a:t>
              </a:r>
              <a:endParaRPr lang="zh-CN" altLang="en-US" sz="1400" dirty="0">
                <a:solidFill>
                  <a:schemeClr val="bg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1" name="文本框 110">
              <a:extLst>
                <a:ext uri="{FF2B5EF4-FFF2-40B4-BE49-F238E27FC236}">
                  <a16:creationId xmlns:a16="http://schemas.microsoft.com/office/drawing/2014/main" id="{648F93AE-EB29-C800-CCFF-AD7022AB5C64}"/>
                </a:ext>
              </a:extLst>
            </p:cNvPr>
            <p:cNvSpPr txBox="1"/>
            <p:nvPr/>
          </p:nvSpPr>
          <p:spPr>
            <a:xfrm>
              <a:off x="11451053" y="3309799"/>
              <a:ext cx="215444" cy="506292"/>
            </a:xfrm>
            <a:prstGeom prst="rect">
              <a:avLst/>
            </a:prstGeom>
            <a:noFill/>
          </p:spPr>
          <p:txBody>
            <a:bodyPr vert="eaVert" wrap="none" lIns="0" tIns="0" rIns="0" bIns="0" rtlCol="0">
              <a:spAutoFit/>
            </a:bodyPr>
            <a:lstStyle/>
            <a:p>
              <a:pPr algn="l"/>
              <a:r>
                <a:rPr lang="en-US" altLang="zh-CN" sz="1400" dirty="0">
                  <a:solidFill>
                    <a:schemeClr val="bg1">
                      <a:lumMod val="85000"/>
                      <a:lumOff val="15000"/>
                    </a:schemeClr>
                  </a:solidFill>
                </a:rPr>
                <a:t>STYLE</a:t>
              </a:r>
              <a:endParaRPr lang="zh-CN" altLang="en-US" sz="1400" dirty="0">
                <a:solidFill>
                  <a:schemeClr val="bg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16" name="文本框 115">
            <a:extLst>
              <a:ext uri="{FF2B5EF4-FFF2-40B4-BE49-F238E27FC236}">
                <a16:creationId xmlns:a16="http://schemas.microsoft.com/office/drawing/2014/main" id="{E44DDEB8-8093-1A50-C77A-81B03E83E47C}"/>
              </a:ext>
            </a:extLst>
          </p:cNvPr>
          <p:cNvSpPr txBox="1"/>
          <p:nvPr/>
        </p:nvSpPr>
        <p:spPr>
          <a:xfrm>
            <a:off x="975136" y="6283189"/>
            <a:ext cx="578099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85000"/>
                    <a:lumOff val="15000"/>
                    <a:alpha val="34000"/>
                  </a:schemeClr>
                </a:solidFill>
              </a:rPr>
              <a:t>阿巴阿巴终于搞完了虽然还有一大堆不会但真的累死了啊啊啊</a:t>
            </a:r>
            <a:r>
              <a:rPr lang="en-US" altLang="zh-CN" sz="1400" dirty="0">
                <a:solidFill>
                  <a:schemeClr val="bg1">
                    <a:lumMod val="85000"/>
                    <a:lumOff val="15000"/>
                    <a:alpha val="34000"/>
                  </a:schemeClr>
                </a:solidFill>
              </a:rPr>
              <a:t>/(</a:t>
            </a:r>
            <a:r>
              <a:rPr lang="zh-CN" altLang="en-US" sz="1400" dirty="0">
                <a:solidFill>
                  <a:schemeClr val="bg1">
                    <a:lumMod val="85000"/>
                    <a:lumOff val="15000"/>
                    <a:alpha val="34000"/>
                  </a:schemeClr>
                </a:solidFill>
              </a:rPr>
              <a:t>ㄒ</a:t>
            </a:r>
            <a:r>
              <a:rPr lang="en-US" altLang="zh-CN" sz="1400" dirty="0">
                <a:solidFill>
                  <a:schemeClr val="bg1">
                    <a:lumMod val="85000"/>
                    <a:lumOff val="15000"/>
                    <a:alpha val="34000"/>
                  </a:schemeClr>
                </a:solidFill>
              </a:rPr>
              <a:t>o</a:t>
            </a:r>
            <a:r>
              <a:rPr lang="zh-CN" altLang="en-US" sz="1400" dirty="0">
                <a:solidFill>
                  <a:schemeClr val="bg1">
                    <a:lumMod val="85000"/>
                    <a:lumOff val="15000"/>
                    <a:alpha val="34000"/>
                  </a:schemeClr>
                </a:solidFill>
              </a:rPr>
              <a:t>ㄒ</a:t>
            </a:r>
            <a:r>
              <a:rPr lang="en-US" altLang="zh-CN" sz="1400" dirty="0">
                <a:solidFill>
                  <a:schemeClr val="bg1">
                    <a:lumMod val="85000"/>
                    <a:lumOff val="15000"/>
                    <a:alpha val="34000"/>
                  </a:schemeClr>
                </a:solidFill>
              </a:rPr>
              <a:t>)/~~</a:t>
            </a:r>
            <a:endParaRPr lang="zh-CN" altLang="en-US" sz="1400" dirty="0">
              <a:solidFill>
                <a:schemeClr val="bg1">
                  <a:lumMod val="85000"/>
                  <a:lumOff val="15000"/>
                  <a:alpha val="34000"/>
                </a:schemeClr>
              </a:solidFill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0601F553-4B32-EC1C-C835-07A817DA2A2F}"/>
              </a:ext>
            </a:extLst>
          </p:cNvPr>
          <p:cNvGrpSpPr/>
          <p:nvPr/>
        </p:nvGrpSpPr>
        <p:grpSpPr>
          <a:xfrm>
            <a:off x="184243" y="1384648"/>
            <a:ext cx="4791353" cy="3521220"/>
            <a:chOff x="184243" y="728663"/>
            <a:chExt cx="4791353" cy="3521220"/>
          </a:xfrm>
        </p:grpSpPr>
        <p:grpSp>
          <p:nvGrpSpPr>
            <p:cNvPr id="95" name="组合 94">
              <a:extLst>
                <a:ext uri="{FF2B5EF4-FFF2-40B4-BE49-F238E27FC236}">
                  <a16:creationId xmlns:a16="http://schemas.microsoft.com/office/drawing/2014/main" id="{DFACA655-8732-4514-7A73-0DEAB9B18547}"/>
                </a:ext>
              </a:extLst>
            </p:cNvPr>
            <p:cNvGrpSpPr/>
            <p:nvPr/>
          </p:nvGrpSpPr>
          <p:grpSpPr>
            <a:xfrm>
              <a:off x="184243" y="728663"/>
              <a:ext cx="3535498" cy="3521220"/>
              <a:chOff x="313633" y="946724"/>
              <a:chExt cx="3762621" cy="3747425"/>
            </a:xfrm>
          </p:grpSpPr>
          <p:grpSp>
            <p:nvGrpSpPr>
              <p:cNvPr id="39" name="组合 38">
                <a:extLst>
                  <a:ext uri="{FF2B5EF4-FFF2-40B4-BE49-F238E27FC236}">
                    <a16:creationId xmlns:a16="http://schemas.microsoft.com/office/drawing/2014/main" id="{F88E7A2B-5932-A7A8-5E4E-124212C1D899}"/>
                  </a:ext>
                </a:extLst>
              </p:cNvPr>
              <p:cNvGrpSpPr/>
              <p:nvPr/>
            </p:nvGrpSpPr>
            <p:grpSpPr>
              <a:xfrm>
                <a:off x="313633" y="946724"/>
                <a:ext cx="3747423" cy="3747425"/>
                <a:chOff x="285058" y="1060646"/>
                <a:chExt cx="3747423" cy="3747425"/>
              </a:xfrm>
            </p:grpSpPr>
            <p:sp>
              <p:nvSpPr>
                <p:cNvPr id="37" name="椭圆 36">
                  <a:extLst>
                    <a:ext uri="{FF2B5EF4-FFF2-40B4-BE49-F238E27FC236}">
                      <a16:creationId xmlns:a16="http://schemas.microsoft.com/office/drawing/2014/main" id="{A5ED6062-3987-9A26-DD87-EEACE794F98D}"/>
                    </a:ext>
                  </a:extLst>
                </p:cNvPr>
                <p:cNvSpPr/>
                <p:nvPr/>
              </p:nvSpPr>
              <p:spPr>
                <a:xfrm>
                  <a:off x="400049" y="1118053"/>
                  <a:ext cx="3455111" cy="3455111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85000"/>
                      <a:lumOff val="15000"/>
                      <a:alpha val="85000"/>
                    </a:schemeClr>
                  </a:solidFill>
                </a:ln>
                <a:scene3d>
                  <a:camera prst="orthographicFront">
                    <a:rot lat="2400000" lon="19199986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8" name="椭圆 37">
                  <a:extLst>
                    <a:ext uri="{FF2B5EF4-FFF2-40B4-BE49-F238E27FC236}">
                      <a16:creationId xmlns:a16="http://schemas.microsoft.com/office/drawing/2014/main" id="{EEBFAA05-A441-7248-5DC5-F7099E96AED6}"/>
                    </a:ext>
                  </a:extLst>
                </p:cNvPr>
                <p:cNvSpPr/>
                <p:nvPr/>
              </p:nvSpPr>
              <p:spPr>
                <a:xfrm rot="2840530">
                  <a:off x="285057" y="1060647"/>
                  <a:ext cx="3747425" cy="3747423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85000"/>
                      <a:lumOff val="15000"/>
                      <a:alpha val="85000"/>
                    </a:schemeClr>
                  </a:solidFill>
                </a:ln>
                <a:scene3d>
                  <a:camera prst="orthographicFront">
                    <a:rot lat="2400000" lon="19199986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  <p:sp>
            <p:nvSpPr>
              <p:cNvPr id="47" name="椭圆 46">
                <a:extLst>
                  <a:ext uri="{FF2B5EF4-FFF2-40B4-BE49-F238E27FC236}">
                    <a16:creationId xmlns:a16="http://schemas.microsoft.com/office/drawing/2014/main" id="{02AE05A0-01B8-D14E-2213-0552AAC7E255}"/>
                  </a:ext>
                </a:extLst>
              </p:cNvPr>
              <p:cNvSpPr/>
              <p:nvPr/>
            </p:nvSpPr>
            <p:spPr>
              <a:xfrm>
                <a:off x="3121713" y="1294569"/>
                <a:ext cx="45720" cy="45720"/>
              </a:xfrm>
              <a:prstGeom prst="ellipse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8" name="椭圆 47">
                <a:extLst>
                  <a:ext uri="{FF2B5EF4-FFF2-40B4-BE49-F238E27FC236}">
                    <a16:creationId xmlns:a16="http://schemas.microsoft.com/office/drawing/2014/main" id="{EB7ADC6D-7668-DF3B-1025-A996CCEDA85F}"/>
                  </a:ext>
                </a:extLst>
              </p:cNvPr>
              <p:cNvSpPr/>
              <p:nvPr/>
            </p:nvSpPr>
            <p:spPr>
              <a:xfrm>
                <a:off x="4030534" y="2624959"/>
                <a:ext cx="45720" cy="45720"/>
              </a:xfrm>
              <a:prstGeom prst="ellipse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97097E68-652A-1EF0-E57F-48E932E9C2E8}"/>
                </a:ext>
              </a:extLst>
            </p:cNvPr>
            <p:cNvGrpSpPr/>
            <p:nvPr/>
          </p:nvGrpSpPr>
          <p:grpSpPr>
            <a:xfrm>
              <a:off x="1098036" y="1679518"/>
              <a:ext cx="3877560" cy="1619508"/>
              <a:chOff x="1486555" y="2010682"/>
              <a:chExt cx="3877560" cy="1619508"/>
            </a:xfrm>
          </p:grpSpPr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C4B86897-BA3B-46A9-50AB-AB2DD7076F26}"/>
                  </a:ext>
                </a:extLst>
              </p:cNvPr>
              <p:cNvSpPr txBox="1"/>
              <p:nvPr/>
            </p:nvSpPr>
            <p:spPr>
              <a:xfrm>
                <a:off x="1486555" y="2614527"/>
                <a:ext cx="3877560" cy="101566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dist"/>
                <a:r>
                  <a:rPr lang="zh-CN" altLang="en-US" sz="6600" b="1" dirty="0">
                    <a:solidFill>
                      <a:schemeClr val="bg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  <a:cs typeface="阿里巴巴普惠体 2.0 105 Heavy" panose="00020600040101010101" pitchFamily="18" charset="-122"/>
                  </a:rPr>
                  <a:t>谢谢观看</a:t>
                </a:r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70FECD8D-7A03-973E-853C-EFF625F69108}"/>
                  </a:ext>
                </a:extLst>
              </p:cNvPr>
              <p:cNvSpPr txBox="1"/>
              <p:nvPr/>
            </p:nvSpPr>
            <p:spPr>
              <a:xfrm>
                <a:off x="1524000" y="2010682"/>
                <a:ext cx="2071080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sz="4800" b="1" dirty="0">
                    <a:solidFill>
                      <a:schemeClr val="bg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</a:rPr>
                  <a:t>THANK</a:t>
                </a:r>
                <a:endParaRPr lang="zh-CN" altLang="en-US" sz="4800" b="1" dirty="0">
                  <a:solidFill>
                    <a:schemeClr val="bg1">
                      <a:lumMod val="75000"/>
                      <a:lumOff val="25000"/>
                    </a:schemeClr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1C2239A3-6C4A-D35C-15C0-24147CF329DB}"/>
                </a:ext>
              </a:extLst>
            </p:cNvPr>
            <p:cNvSpPr txBox="1"/>
            <p:nvPr/>
          </p:nvSpPr>
          <p:spPr>
            <a:xfrm>
              <a:off x="1135481" y="3148940"/>
              <a:ext cx="3082557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dist"/>
              <a:r>
                <a:rPr lang="en-US" altLang="zh-CN" sz="2000" dirty="0">
                  <a:solidFill>
                    <a:schemeClr val="bg1">
                      <a:lumMod val="85000"/>
                      <a:lumOff val="15000"/>
                      <a:alpha val="42000"/>
                    </a:schemeClr>
                  </a:solidFill>
                </a:rPr>
                <a:t>THANK YOU</a:t>
              </a:r>
              <a:endParaRPr lang="zh-CN" altLang="en-US" sz="2000" dirty="0">
                <a:solidFill>
                  <a:schemeClr val="bg1">
                    <a:lumMod val="85000"/>
                    <a:lumOff val="15000"/>
                    <a:alpha val="42000"/>
                  </a:schemeClr>
                </a:solidFill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AE59B6DE-C4DE-CAD0-CE78-A07A5818D3A5}"/>
              </a:ext>
            </a:extLst>
          </p:cNvPr>
          <p:cNvGrpSpPr/>
          <p:nvPr/>
        </p:nvGrpSpPr>
        <p:grpSpPr>
          <a:xfrm>
            <a:off x="1137088" y="4646389"/>
            <a:ext cx="3412809" cy="541669"/>
            <a:chOff x="3154680" y="4544506"/>
            <a:chExt cx="1902265" cy="383206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F3A0AB84-46EF-316C-B47A-8EF0372595AF}"/>
                </a:ext>
              </a:extLst>
            </p:cNvPr>
            <p:cNvSpPr/>
            <p:nvPr/>
          </p:nvSpPr>
          <p:spPr>
            <a:xfrm>
              <a:off x="3154680" y="4544506"/>
              <a:ext cx="1395219" cy="366302"/>
            </a:xfrm>
            <a:prstGeom prst="rect">
              <a:avLst/>
            </a:prstGeom>
            <a:noFill/>
            <a:ln w="19050"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9A84B2DC-6683-05B2-08A1-90A8674ADD68}"/>
                </a:ext>
              </a:extLst>
            </p:cNvPr>
            <p:cNvSpPr txBox="1"/>
            <p:nvPr/>
          </p:nvSpPr>
          <p:spPr>
            <a:xfrm>
              <a:off x="3261582" y="4619935"/>
              <a:ext cx="1795363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zh-CN" altLang="en-US" sz="2000" dirty="0">
                  <a:solidFill>
                    <a:schemeClr val="bg1">
                      <a:lumMod val="65000"/>
                      <a:lumOff val="35000"/>
                    </a:schemeClr>
                  </a:solidFill>
                </a:rPr>
                <a:t>报告人：毛英宇</a:t>
              </a: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819D8AF4-0A1D-9D94-A614-97D8C7CBF1CF}"/>
              </a:ext>
            </a:extLst>
          </p:cNvPr>
          <p:cNvGrpSpPr/>
          <p:nvPr/>
        </p:nvGrpSpPr>
        <p:grpSpPr>
          <a:xfrm>
            <a:off x="1131626" y="5264709"/>
            <a:ext cx="2868874" cy="522888"/>
            <a:chOff x="3154680" y="4544506"/>
            <a:chExt cx="1605230" cy="383206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62A7EC26-00E3-5056-6B5D-6752DEFFE7E4}"/>
                </a:ext>
              </a:extLst>
            </p:cNvPr>
            <p:cNvSpPr/>
            <p:nvPr/>
          </p:nvSpPr>
          <p:spPr>
            <a:xfrm>
              <a:off x="3154680" y="4544506"/>
              <a:ext cx="1395219" cy="366302"/>
            </a:xfrm>
            <a:prstGeom prst="rect">
              <a:avLst/>
            </a:prstGeom>
            <a:noFill/>
            <a:ln w="19050"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520934AA-FB85-561B-0DCA-B34CBFDB9D7A}"/>
                </a:ext>
              </a:extLst>
            </p:cNvPr>
            <p:cNvSpPr txBox="1"/>
            <p:nvPr/>
          </p:nvSpPr>
          <p:spPr>
            <a:xfrm>
              <a:off x="3215095" y="4619935"/>
              <a:ext cx="1544815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zh-CN" altLang="en-US" sz="2000" dirty="0">
                  <a:solidFill>
                    <a:schemeClr val="bg1">
                      <a:lumMod val="65000"/>
                      <a:lumOff val="35000"/>
                    </a:schemeClr>
                  </a:solidFill>
                </a:rPr>
                <a:t>个人网站：</a:t>
              </a:r>
              <a:r>
                <a:rPr lang="en-US" altLang="zh-CN" sz="2000" dirty="0">
                  <a:solidFill>
                    <a:schemeClr val="bg1">
                      <a:lumMod val="65000"/>
                      <a:lumOff val="35000"/>
                    </a:schemeClr>
                  </a:solidFill>
                </a:rPr>
                <a:t>Ri-co.cn</a:t>
              </a:r>
              <a:endParaRPr lang="zh-CN" altLang="en-US" sz="2000" dirty="0">
                <a:solidFill>
                  <a:schemeClr val="bg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0017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5115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矩形 125">
            <a:extLst>
              <a:ext uri="{FF2B5EF4-FFF2-40B4-BE49-F238E27FC236}">
                <a16:creationId xmlns:a16="http://schemas.microsoft.com/office/drawing/2014/main" id="{D697F4ED-7845-96A7-457B-C00991F06D8E}"/>
              </a:ext>
            </a:extLst>
          </p:cNvPr>
          <p:cNvSpPr/>
          <p:nvPr/>
        </p:nvSpPr>
        <p:spPr>
          <a:xfrm>
            <a:off x="0" y="18106"/>
            <a:ext cx="12192000" cy="6858000"/>
          </a:xfrm>
          <a:prstGeom prst="rect">
            <a:avLst/>
          </a:prstGeom>
          <a:gradFill>
            <a:gsLst>
              <a:gs pos="78000">
                <a:schemeClr val="accent2">
                  <a:alpha val="58000"/>
                </a:schemeClr>
              </a:gs>
              <a:gs pos="54000">
                <a:schemeClr val="accent3">
                  <a:alpha val="70000"/>
                </a:schemeClr>
              </a:gs>
              <a:gs pos="24000">
                <a:schemeClr val="accent1">
                  <a:alpha val="51000"/>
                </a:schemeClr>
              </a:gs>
              <a:gs pos="0">
                <a:schemeClr val="accent1">
                  <a:alpha val="86000"/>
                </a:schemeClr>
              </a:gs>
              <a:gs pos="100000">
                <a:schemeClr val="accent2">
                  <a:alpha val="82000"/>
                </a:schemeClr>
              </a:gs>
            </a:gsLst>
            <a:lin ang="2700000" scaled="1"/>
          </a:gra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5" name="椭圆 104">
            <a:extLst>
              <a:ext uri="{FF2B5EF4-FFF2-40B4-BE49-F238E27FC236}">
                <a16:creationId xmlns:a16="http://schemas.microsoft.com/office/drawing/2014/main" id="{B90FD6B7-C1B1-08BB-434A-ECEA4153E485}"/>
              </a:ext>
            </a:extLst>
          </p:cNvPr>
          <p:cNvSpPr/>
          <p:nvPr/>
        </p:nvSpPr>
        <p:spPr>
          <a:xfrm>
            <a:off x="2231729" y="423685"/>
            <a:ext cx="2400174" cy="240017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softEdge rad="533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B66321D-688B-5C28-AC68-FDB479864CBD}"/>
              </a:ext>
            </a:extLst>
          </p:cNvPr>
          <p:cNvSpPr txBox="1"/>
          <p:nvPr/>
        </p:nvSpPr>
        <p:spPr>
          <a:xfrm>
            <a:off x="8728595" y="172078"/>
            <a:ext cx="710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ZITS</a:t>
            </a:r>
            <a:endParaRPr lang="zh-CN" altLang="en-US" sz="2400" b="1" dirty="0">
              <a:solidFill>
                <a:schemeClr val="bg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B4BBAEE7-1474-34BA-B14E-E64C66CF0874}"/>
              </a:ext>
            </a:extLst>
          </p:cNvPr>
          <p:cNvCxnSpPr>
            <a:cxnSpLocks/>
          </p:cNvCxnSpPr>
          <p:nvPr/>
        </p:nvCxnSpPr>
        <p:spPr>
          <a:xfrm>
            <a:off x="10419125" y="402910"/>
            <a:ext cx="895737" cy="0"/>
          </a:xfrm>
          <a:prstGeom prst="line">
            <a:avLst/>
          </a:prstGeom>
          <a:ln w="15875"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椭圆 103">
            <a:extLst>
              <a:ext uri="{FF2B5EF4-FFF2-40B4-BE49-F238E27FC236}">
                <a16:creationId xmlns:a16="http://schemas.microsoft.com/office/drawing/2014/main" id="{0DA30DF5-DE03-56E6-039E-B1FA7EDF8A3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228842" y="4032142"/>
            <a:ext cx="5977912" cy="5977912"/>
          </a:xfrm>
          <a:prstGeom prst="ellipse">
            <a:avLst/>
          </a:prstGeom>
          <a:ln>
            <a:noFill/>
          </a:ln>
          <a:effectLst>
            <a:softEdge rad="533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74BE8048-A980-1791-4F95-F557DBD4E44B}"/>
              </a:ext>
            </a:extLst>
          </p:cNvPr>
          <p:cNvGrpSpPr/>
          <p:nvPr/>
        </p:nvGrpSpPr>
        <p:grpSpPr>
          <a:xfrm>
            <a:off x="862710" y="563343"/>
            <a:ext cx="5398384" cy="1015663"/>
            <a:chOff x="877137" y="456011"/>
            <a:chExt cx="5398384" cy="1015663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5EE532DB-EA0D-5D98-49C3-2B42F120696A}"/>
                </a:ext>
              </a:extLst>
            </p:cNvPr>
            <p:cNvSpPr txBox="1"/>
            <p:nvPr/>
          </p:nvSpPr>
          <p:spPr>
            <a:xfrm>
              <a:off x="877137" y="456011"/>
              <a:ext cx="1692771" cy="101566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zh-CN" altLang="en-US" sz="6600" b="1" dirty="0">
                  <a:solidFill>
                    <a:schemeClr val="bg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速通</a:t>
              </a: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91BDB6EF-10AE-6AF4-04B3-A894B7A10EFD}"/>
                </a:ext>
              </a:extLst>
            </p:cNvPr>
            <p:cNvSpPr txBox="1"/>
            <p:nvPr/>
          </p:nvSpPr>
          <p:spPr>
            <a:xfrm>
              <a:off x="2813035" y="572958"/>
              <a:ext cx="3462486" cy="8309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zh-CN" altLang="en-US" sz="5400" dirty="0">
                  <a:ln w="31750">
                    <a:solidFill>
                      <a:schemeClr val="bg1">
                        <a:lumMod val="75000"/>
                        <a:lumOff val="25000"/>
                        <a:alpha val="28000"/>
                      </a:schemeClr>
                    </a:solidFill>
                  </a:ln>
                  <a:noFill/>
                  <a:latin typeface="+mj-ea"/>
                  <a:ea typeface="+mj-ea"/>
                </a:rPr>
                <a:t>用人话总结</a:t>
              </a:r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55B7B607-4CBC-6159-07A5-7D9F9AB1BEB2}"/>
              </a:ext>
            </a:extLst>
          </p:cNvPr>
          <p:cNvGrpSpPr/>
          <p:nvPr/>
        </p:nvGrpSpPr>
        <p:grpSpPr>
          <a:xfrm>
            <a:off x="944435" y="2529525"/>
            <a:ext cx="2528209" cy="2958884"/>
            <a:chOff x="1949448" y="2952966"/>
            <a:chExt cx="2528209" cy="2958884"/>
          </a:xfrm>
        </p:grpSpPr>
        <p:sp>
          <p:nvSpPr>
            <p:cNvPr id="37" name="矩形: 圆角 36">
              <a:extLst>
                <a:ext uri="{FF2B5EF4-FFF2-40B4-BE49-F238E27FC236}">
                  <a16:creationId xmlns:a16="http://schemas.microsoft.com/office/drawing/2014/main" id="{8F52BF73-E9AD-6A19-217A-44A9014B23B2}"/>
                </a:ext>
              </a:extLst>
            </p:cNvPr>
            <p:cNvSpPr/>
            <p:nvPr/>
          </p:nvSpPr>
          <p:spPr>
            <a:xfrm>
              <a:off x="1949450" y="2978150"/>
              <a:ext cx="2528207" cy="2933700"/>
            </a:xfrm>
            <a:prstGeom prst="roundRect">
              <a:avLst>
                <a:gd name="adj" fmla="val 6486"/>
              </a:avLst>
            </a:prstGeom>
            <a:solidFill>
              <a:schemeClr val="tx1"/>
            </a:solidFill>
            <a:ln>
              <a:noFill/>
            </a:ln>
            <a:effectLst>
              <a:outerShdw blurRad="50800" dist="38100" dir="5400000" algn="t" rotWithShape="0">
                <a:schemeClr val="accent1">
                  <a:alpha val="2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EB736BB2-2FE5-E717-7D25-E1EC7E592FCD}"/>
                </a:ext>
              </a:extLst>
            </p:cNvPr>
            <p:cNvSpPr/>
            <p:nvPr/>
          </p:nvSpPr>
          <p:spPr>
            <a:xfrm>
              <a:off x="1949448" y="2952966"/>
              <a:ext cx="2528207" cy="450850"/>
            </a:xfrm>
            <a:custGeom>
              <a:avLst/>
              <a:gdLst>
                <a:gd name="connsiteX0" fmla="*/ 163980 w 2528207"/>
                <a:gd name="connsiteY0" fmla="*/ 0 h 450850"/>
                <a:gd name="connsiteX1" fmla="*/ 2364227 w 2528207"/>
                <a:gd name="connsiteY1" fmla="*/ 0 h 450850"/>
                <a:gd name="connsiteX2" fmla="*/ 2528207 w 2528207"/>
                <a:gd name="connsiteY2" fmla="*/ 163980 h 450850"/>
                <a:gd name="connsiteX3" fmla="*/ 2528207 w 2528207"/>
                <a:gd name="connsiteY3" fmla="*/ 450850 h 450850"/>
                <a:gd name="connsiteX4" fmla="*/ 0 w 2528207"/>
                <a:gd name="connsiteY4" fmla="*/ 450850 h 450850"/>
                <a:gd name="connsiteX5" fmla="*/ 0 w 2528207"/>
                <a:gd name="connsiteY5" fmla="*/ 163980 h 450850"/>
                <a:gd name="connsiteX6" fmla="*/ 163980 w 2528207"/>
                <a:gd name="connsiteY6" fmla="*/ 0 h 450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8207" h="450850">
                  <a:moveTo>
                    <a:pt x="163980" y="0"/>
                  </a:moveTo>
                  <a:lnTo>
                    <a:pt x="2364227" y="0"/>
                  </a:lnTo>
                  <a:cubicBezTo>
                    <a:pt x="2454791" y="0"/>
                    <a:pt x="2528207" y="73416"/>
                    <a:pt x="2528207" y="163980"/>
                  </a:cubicBezTo>
                  <a:lnTo>
                    <a:pt x="2528207" y="450850"/>
                  </a:lnTo>
                  <a:lnTo>
                    <a:pt x="0" y="450850"/>
                  </a:lnTo>
                  <a:lnTo>
                    <a:pt x="0" y="163980"/>
                  </a:lnTo>
                  <a:cubicBezTo>
                    <a:pt x="0" y="73416"/>
                    <a:pt x="73416" y="0"/>
                    <a:pt x="16398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blurRad="50800" dist="76200" dir="5400000" algn="t" rotWithShape="0">
                <a:schemeClr val="accent1">
                  <a:alpha val="3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olidFill>
                  <a:schemeClr val="bg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B81F50E8-F5A7-3573-52F3-D1325A87A745}"/>
                </a:ext>
              </a:extLst>
            </p:cNvPr>
            <p:cNvSpPr txBox="1"/>
            <p:nvPr/>
          </p:nvSpPr>
          <p:spPr>
            <a:xfrm>
              <a:off x="2297371" y="3039892"/>
              <a:ext cx="73611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zh-CN" altLang="en-US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干啥的</a:t>
              </a:r>
            </a:p>
          </p:txBody>
        </p:sp>
        <p:sp>
          <p:nvSpPr>
            <p:cNvPr id="42" name="星形: 四角 41">
              <a:extLst>
                <a:ext uri="{FF2B5EF4-FFF2-40B4-BE49-F238E27FC236}">
                  <a16:creationId xmlns:a16="http://schemas.microsoft.com/office/drawing/2014/main" id="{A3A12BD5-78FA-17D8-88CE-7650526686B5}"/>
                </a:ext>
              </a:extLst>
            </p:cNvPr>
            <p:cNvSpPr/>
            <p:nvPr/>
          </p:nvSpPr>
          <p:spPr>
            <a:xfrm>
              <a:off x="3946071" y="3116661"/>
              <a:ext cx="123462" cy="123462"/>
            </a:xfrm>
            <a:prstGeom prst="star4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5" name="星形: 四角 44">
              <a:extLst>
                <a:ext uri="{FF2B5EF4-FFF2-40B4-BE49-F238E27FC236}">
                  <a16:creationId xmlns:a16="http://schemas.microsoft.com/office/drawing/2014/main" id="{061AD382-C33D-8B23-9419-8DA440F9FCDD}"/>
                </a:ext>
              </a:extLst>
            </p:cNvPr>
            <p:cNvSpPr/>
            <p:nvPr/>
          </p:nvSpPr>
          <p:spPr>
            <a:xfrm>
              <a:off x="4171042" y="3116661"/>
              <a:ext cx="123462" cy="123462"/>
            </a:xfrm>
            <a:prstGeom prst="star4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6" name="星形: 四角 45">
              <a:extLst>
                <a:ext uri="{FF2B5EF4-FFF2-40B4-BE49-F238E27FC236}">
                  <a16:creationId xmlns:a16="http://schemas.microsoft.com/office/drawing/2014/main" id="{1DAF5461-63F2-042B-B2BA-38B922E4F9B4}"/>
                </a:ext>
              </a:extLst>
            </p:cNvPr>
            <p:cNvSpPr/>
            <p:nvPr/>
          </p:nvSpPr>
          <p:spPr>
            <a:xfrm>
              <a:off x="3721100" y="3116661"/>
              <a:ext cx="123462" cy="123462"/>
            </a:xfrm>
            <a:prstGeom prst="star4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AF405FF6-C47C-AA16-1CA7-3599BA8DEBFB}"/>
                </a:ext>
              </a:extLst>
            </p:cNvPr>
            <p:cNvSpPr txBox="1"/>
            <p:nvPr/>
          </p:nvSpPr>
          <p:spPr>
            <a:xfrm>
              <a:off x="2348424" y="3728915"/>
              <a:ext cx="1730257" cy="13542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4400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+mj-ea"/>
                  <a:ea typeface="+mj-ea"/>
                </a:rPr>
                <a:t>图像</a:t>
              </a:r>
              <a:endParaRPr lang="en-US" altLang="zh-CN" sz="4400" dirty="0">
                <a:solidFill>
                  <a:schemeClr val="bg1">
                    <a:lumMod val="95000"/>
                    <a:lumOff val="5000"/>
                  </a:schemeClr>
                </a:solidFill>
                <a:latin typeface="+mj-ea"/>
                <a:ea typeface="+mj-ea"/>
              </a:endParaRPr>
            </a:p>
            <a:p>
              <a:pPr algn="ctr"/>
              <a:r>
                <a:rPr lang="zh-CN" altLang="en-US" sz="4400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+mj-ea"/>
                  <a:ea typeface="+mj-ea"/>
                </a:rPr>
                <a:t>修复</a:t>
              </a:r>
            </a:p>
          </p:txBody>
        </p: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80868022-1863-7EE5-D5A1-6F56493D8512}"/>
                </a:ext>
              </a:extLst>
            </p:cNvPr>
            <p:cNvCxnSpPr/>
            <p:nvPr/>
          </p:nvCxnSpPr>
          <p:spPr>
            <a:xfrm>
              <a:off x="2348424" y="5227220"/>
              <a:ext cx="1788147" cy="0"/>
            </a:xfrm>
            <a:prstGeom prst="line">
              <a:avLst/>
            </a:prstGeom>
            <a:ln w="158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36EB7D80-A686-A04D-27DF-8632CF96575B}"/>
                </a:ext>
              </a:extLst>
            </p:cNvPr>
            <p:cNvSpPr txBox="1"/>
            <p:nvPr/>
          </p:nvSpPr>
          <p:spPr>
            <a:xfrm>
              <a:off x="2503223" y="5371307"/>
              <a:ext cx="1420656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zh-CN" altLang="en-US" sz="1400" b="0" i="0" dirty="0">
                  <a:solidFill>
                    <a:schemeClr val="bg1">
                      <a:lumMod val="65000"/>
                      <a:lumOff val="35000"/>
                    </a:schemeClr>
                  </a:solidFill>
                  <a:effectLst/>
                  <a:latin typeface="PingFangSC-Regular"/>
                </a:rPr>
                <a:t>尤其是针对有规律结构的图像</a:t>
              </a:r>
              <a:endParaRPr lang="zh-CN" altLang="en-US" sz="1400" dirty="0">
                <a:solidFill>
                  <a:schemeClr val="bg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E01EE529-3C40-6397-AB3E-E22552BAA8D2}"/>
              </a:ext>
            </a:extLst>
          </p:cNvPr>
          <p:cNvGrpSpPr/>
          <p:nvPr/>
        </p:nvGrpSpPr>
        <p:grpSpPr>
          <a:xfrm>
            <a:off x="4527900" y="2513723"/>
            <a:ext cx="2796245" cy="2958884"/>
            <a:chOff x="1842374" y="2952966"/>
            <a:chExt cx="2796245" cy="2958884"/>
          </a:xfrm>
        </p:grpSpPr>
        <p:sp>
          <p:nvSpPr>
            <p:cNvPr id="62" name="矩形: 圆角 61">
              <a:extLst>
                <a:ext uri="{FF2B5EF4-FFF2-40B4-BE49-F238E27FC236}">
                  <a16:creationId xmlns:a16="http://schemas.microsoft.com/office/drawing/2014/main" id="{273BC5B6-B6C2-6688-6DDC-5B8F951D504A}"/>
                </a:ext>
              </a:extLst>
            </p:cNvPr>
            <p:cNvSpPr/>
            <p:nvPr/>
          </p:nvSpPr>
          <p:spPr>
            <a:xfrm>
              <a:off x="1949450" y="2978150"/>
              <a:ext cx="2528207" cy="2933700"/>
            </a:xfrm>
            <a:prstGeom prst="roundRect">
              <a:avLst>
                <a:gd name="adj" fmla="val 6486"/>
              </a:avLst>
            </a:prstGeom>
            <a:solidFill>
              <a:schemeClr val="tx1"/>
            </a:solidFill>
            <a:ln>
              <a:noFill/>
            </a:ln>
            <a:effectLst>
              <a:outerShdw blurRad="50800" dist="38100" dir="5400000" algn="t" rotWithShape="0">
                <a:schemeClr val="accent1">
                  <a:alpha val="2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3" name="任意多边形: 形状 62">
              <a:extLst>
                <a:ext uri="{FF2B5EF4-FFF2-40B4-BE49-F238E27FC236}">
                  <a16:creationId xmlns:a16="http://schemas.microsoft.com/office/drawing/2014/main" id="{B5D76C0D-3401-BCAC-B638-2A56B9345792}"/>
                </a:ext>
              </a:extLst>
            </p:cNvPr>
            <p:cNvSpPr/>
            <p:nvPr/>
          </p:nvSpPr>
          <p:spPr>
            <a:xfrm>
              <a:off x="1949448" y="2952966"/>
              <a:ext cx="2528207" cy="450850"/>
            </a:xfrm>
            <a:custGeom>
              <a:avLst/>
              <a:gdLst>
                <a:gd name="connsiteX0" fmla="*/ 163980 w 2528207"/>
                <a:gd name="connsiteY0" fmla="*/ 0 h 450850"/>
                <a:gd name="connsiteX1" fmla="*/ 2364227 w 2528207"/>
                <a:gd name="connsiteY1" fmla="*/ 0 h 450850"/>
                <a:gd name="connsiteX2" fmla="*/ 2528207 w 2528207"/>
                <a:gd name="connsiteY2" fmla="*/ 163980 h 450850"/>
                <a:gd name="connsiteX3" fmla="*/ 2528207 w 2528207"/>
                <a:gd name="connsiteY3" fmla="*/ 450850 h 450850"/>
                <a:gd name="connsiteX4" fmla="*/ 0 w 2528207"/>
                <a:gd name="connsiteY4" fmla="*/ 450850 h 450850"/>
                <a:gd name="connsiteX5" fmla="*/ 0 w 2528207"/>
                <a:gd name="connsiteY5" fmla="*/ 163980 h 450850"/>
                <a:gd name="connsiteX6" fmla="*/ 163980 w 2528207"/>
                <a:gd name="connsiteY6" fmla="*/ 0 h 450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8207" h="450850">
                  <a:moveTo>
                    <a:pt x="163980" y="0"/>
                  </a:moveTo>
                  <a:lnTo>
                    <a:pt x="2364227" y="0"/>
                  </a:lnTo>
                  <a:cubicBezTo>
                    <a:pt x="2454791" y="0"/>
                    <a:pt x="2528207" y="73416"/>
                    <a:pt x="2528207" y="163980"/>
                  </a:cubicBezTo>
                  <a:lnTo>
                    <a:pt x="2528207" y="450850"/>
                  </a:lnTo>
                  <a:lnTo>
                    <a:pt x="0" y="450850"/>
                  </a:lnTo>
                  <a:lnTo>
                    <a:pt x="0" y="163980"/>
                  </a:lnTo>
                  <a:cubicBezTo>
                    <a:pt x="0" y="73416"/>
                    <a:pt x="73416" y="0"/>
                    <a:pt x="16398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blurRad="50800" dist="76200" dir="5400000" algn="t" rotWithShape="0">
                <a:schemeClr val="accent1">
                  <a:alpha val="3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bg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4" name="文本框 63">
              <a:extLst>
                <a:ext uri="{FF2B5EF4-FFF2-40B4-BE49-F238E27FC236}">
                  <a16:creationId xmlns:a16="http://schemas.microsoft.com/office/drawing/2014/main" id="{772576EB-1F61-8B6F-DC93-8AA8FF2EAE23}"/>
                </a:ext>
              </a:extLst>
            </p:cNvPr>
            <p:cNvSpPr txBox="1"/>
            <p:nvPr/>
          </p:nvSpPr>
          <p:spPr>
            <a:xfrm>
              <a:off x="2297371" y="3039892"/>
              <a:ext cx="1547191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zh-CN" altLang="en-US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基于什么技术</a:t>
              </a:r>
            </a:p>
          </p:txBody>
        </p:sp>
        <p:sp>
          <p:nvSpPr>
            <p:cNvPr id="65" name="星形: 四角 64">
              <a:extLst>
                <a:ext uri="{FF2B5EF4-FFF2-40B4-BE49-F238E27FC236}">
                  <a16:creationId xmlns:a16="http://schemas.microsoft.com/office/drawing/2014/main" id="{75E05BB2-F9E4-47C7-3E24-3387672833FE}"/>
                </a:ext>
              </a:extLst>
            </p:cNvPr>
            <p:cNvSpPr/>
            <p:nvPr/>
          </p:nvSpPr>
          <p:spPr>
            <a:xfrm>
              <a:off x="3946071" y="3116661"/>
              <a:ext cx="123462" cy="123462"/>
            </a:xfrm>
            <a:prstGeom prst="star4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6" name="星形: 四角 65">
              <a:extLst>
                <a:ext uri="{FF2B5EF4-FFF2-40B4-BE49-F238E27FC236}">
                  <a16:creationId xmlns:a16="http://schemas.microsoft.com/office/drawing/2014/main" id="{40EF259D-F7AD-3C16-7795-D277969E23DF}"/>
                </a:ext>
              </a:extLst>
            </p:cNvPr>
            <p:cNvSpPr/>
            <p:nvPr/>
          </p:nvSpPr>
          <p:spPr>
            <a:xfrm>
              <a:off x="4171042" y="3116661"/>
              <a:ext cx="123462" cy="123462"/>
            </a:xfrm>
            <a:prstGeom prst="star4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7" name="星形: 四角 66">
              <a:extLst>
                <a:ext uri="{FF2B5EF4-FFF2-40B4-BE49-F238E27FC236}">
                  <a16:creationId xmlns:a16="http://schemas.microsoft.com/office/drawing/2014/main" id="{6CBDA121-E798-A68D-C303-D99299047DC2}"/>
                </a:ext>
              </a:extLst>
            </p:cNvPr>
            <p:cNvSpPr/>
            <p:nvPr/>
          </p:nvSpPr>
          <p:spPr>
            <a:xfrm>
              <a:off x="3721100" y="3116661"/>
              <a:ext cx="123462" cy="123462"/>
            </a:xfrm>
            <a:prstGeom prst="star4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8" name="文本框 67">
              <a:extLst>
                <a:ext uri="{FF2B5EF4-FFF2-40B4-BE49-F238E27FC236}">
                  <a16:creationId xmlns:a16="http://schemas.microsoft.com/office/drawing/2014/main" id="{1065E896-62CD-86E1-4AF9-E1FBFFAB6371}"/>
                </a:ext>
              </a:extLst>
            </p:cNvPr>
            <p:cNvSpPr txBox="1"/>
            <p:nvPr/>
          </p:nvSpPr>
          <p:spPr>
            <a:xfrm>
              <a:off x="1842374" y="3482804"/>
              <a:ext cx="2796245" cy="18466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+mj-ea"/>
                  <a:ea typeface="+mj-ea"/>
                </a:rPr>
                <a:t>Transformer</a:t>
              </a:r>
            </a:p>
            <a:p>
              <a:pPr algn="ctr"/>
              <a:r>
                <a:rPr lang="en-US" altLang="zh-CN" sz="4000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+mj-ea"/>
                  <a:ea typeface="+mj-ea"/>
                </a:rPr>
                <a:t>FTR</a:t>
              </a:r>
            </a:p>
            <a:p>
              <a:pPr algn="ctr"/>
              <a:r>
                <a:rPr lang="en-US" altLang="zh-CN" sz="4000" dirty="0" err="1">
                  <a:solidFill>
                    <a:schemeClr val="bg1">
                      <a:lumMod val="95000"/>
                      <a:lumOff val="5000"/>
                    </a:schemeClr>
                  </a:solidFill>
                  <a:latin typeface="+mj-ea"/>
                  <a:ea typeface="+mj-ea"/>
                </a:rPr>
                <a:t>Zreo</a:t>
              </a:r>
              <a:r>
                <a:rPr lang="en-US" altLang="zh-CN" sz="4000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+mj-ea"/>
                  <a:ea typeface="+mj-ea"/>
                </a:rPr>
                <a:t>-RA</a:t>
              </a:r>
              <a:endParaRPr lang="zh-CN" altLang="en-US" sz="4000" dirty="0">
                <a:solidFill>
                  <a:schemeClr val="bg1">
                    <a:lumMod val="95000"/>
                    <a:lumOff val="5000"/>
                  </a:schemeClr>
                </a:solidFill>
                <a:latin typeface="+mj-ea"/>
                <a:ea typeface="+mj-ea"/>
              </a:endParaRPr>
            </a:p>
          </p:txBody>
        </p:sp>
        <p:cxnSp>
          <p:nvCxnSpPr>
            <p:cNvPr id="69" name="直接连接符 68">
              <a:extLst>
                <a:ext uri="{FF2B5EF4-FFF2-40B4-BE49-F238E27FC236}">
                  <a16:creationId xmlns:a16="http://schemas.microsoft.com/office/drawing/2014/main" id="{089B9FDB-1B5F-9B5F-F33D-C82AD23304C4}"/>
                </a:ext>
              </a:extLst>
            </p:cNvPr>
            <p:cNvCxnSpPr/>
            <p:nvPr/>
          </p:nvCxnSpPr>
          <p:spPr>
            <a:xfrm>
              <a:off x="2348424" y="5227220"/>
              <a:ext cx="1788147" cy="0"/>
            </a:xfrm>
            <a:prstGeom prst="line">
              <a:avLst/>
            </a:prstGeom>
            <a:ln w="158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文本框 69">
              <a:extLst>
                <a:ext uri="{FF2B5EF4-FFF2-40B4-BE49-F238E27FC236}">
                  <a16:creationId xmlns:a16="http://schemas.microsoft.com/office/drawing/2014/main" id="{E685D610-E7A4-7695-B9FE-AF2A840BFA54}"/>
                </a:ext>
              </a:extLst>
            </p:cNvPr>
            <p:cNvSpPr txBox="1"/>
            <p:nvPr/>
          </p:nvSpPr>
          <p:spPr>
            <a:xfrm>
              <a:off x="2446652" y="5397691"/>
              <a:ext cx="1667819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zh-CN" altLang="en-US" sz="1400" b="0" i="0" dirty="0">
                  <a:solidFill>
                    <a:schemeClr val="bg1">
                      <a:lumMod val="65000"/>
                      <a:lumOff val="35000"/>
                    </a:schemeClr>
                  </a:solidFill>
                  <a:effectLst/>
                  <a:latin typeface="PingFangSC-Regular"/>
                </a:rPr>
                <a:t>傅里叶</a:t>
              </a:r>
              <a:r>
                <a:rPr lang="en-US" altLang="zh-CN" sz="1400" b="0" i="0" dirty="0">
                  <a:solidFill>
                    <a:schemeClr val="bg1">
                      <a:lumMod val="65000"/>
                      <a:lumOff val="35000"/>
                    </a:schemeClr>
                  </a:solidFill>
                  <a:effectLst/>
                  <a:latin typeface="PingFangSC-Regular"/>
                </a:rPr>
                <a:t>CNN</a:t>
              </a:r>
              <a:r>
                <a:rPr lang="zh-CN" altLang="en-US" sz="1400" b="0" i="0" dirty="0">
                  <a:solidFill>
                    <a:schemeClr val="bg1">
                      <a:lumMod val="65000"/>
                      <a:lumOff val="35000"/>
                    </a:schemeClr>
                  </a:solidFill>
                  <a:effectLst/>
                  <a:latin typeface="PingFangSC-Regular"/>
                </a:rPr>
                <a:t>纹理修复</a:t>
              </a:r>
              <a:endParaRPr lang="en-US" altLang="zh-CN" sz="1400" b="0" i="0" dirty="0">
                <a:solidFill>
                  <a:schemeClr val="bg1">
                    <a:lumMod val="65000"/>
                    <a:lumOff val="35000"/>
                  </a:schemeClr>
                </a:solidFill>
                <a:effectLst/>
                <a:latin typeface="PingFangSC-Regular"/>
              </a:endParaRPr>
            </a:p>
            <a:p>
              <a:pPr algn="l"/>
              <a:endParaRPr lang="zh-CN" altLang="en-US" sz="1400" dirty="0">
                <a:solidFill>
                  <a:schemeClr val="bg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73" name="组合 72">
            <a:extLst>
              <a:ext uri="{FF2B5EF4-FFF2-40B4-BE49-F238E27FC236}">
                <a16:creationId xmlns:a16="http://schemas.microsoft.com/office/drawing/2014/main" id="{37B7E1C1-E178-8E77-FAE8-AE94BC26280C}"/>
              </a:ext>
            </a:extLst>
          </p:cNvPr>
          <p:cNvGrpSpPr/>
          <p:nvPr/>
        </p:nvGrpSpPr>
        <p:grpSpPr>
          <a:xfrm>
            <a:off x="7884791" y="2540108"/>
            <a:ext cx="2528209" cy="2958884"/>
            <a:chOff x="1949448" y="2952966"/>
            <a:chExt cx="2528209" cy="2958884"/>
          </a:xfrm>
        </p:grpSpPr>
        <p:sp>
          <p:nvSpPr>
            <p:cNvPr id="74" name="矩形: 圆角 73">
              <a:extLst>
                <a:ext uri="{FF2B5EF4-FFF2-40B4-BE49-F238E27FC236}">
                  <a16:creationId xmlns:a16="http://schemas.microsoft.com/office/drawing/2014/main" id="{F05F453E-3B24-3CF0-958C-87F37C6EF92F}"/>
                </a:ext>
              </a:extLst>
            </p:cNvPr>
            <p:cNvSpPr/>
            <p:nvPr/>
          </p:nvSpPr>
          <p:spPr>
            <a:xfrm>
              <a:off x="1949450" y="2978150"/>
              <a:ext cx="2528207" cy="2933700"/>
            </a:xfrm>
            <a:prstGeom prst="roundRect">
              <a:avLst>
                <a:gd name="adj" fmla="val 6486"/>
              </a:avLst>
            </a:prstGeom>
            <a:solidFill>
              <a:schemeClr val="tx1"/>
            </a:solidFill>
            <a:ln>
              <a:noFill/>
            </a:ln>
            <a:effectLst>
              <a:outerShdw blurRad="50800" dist="38100" dir="5400000" algn="t" rotWithShape="0">
                <a:schemeClr val="accent1">
                  <a:alpha val="2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5" name="任意多边形: 形状 74">
              <a:extLst>
                <a:ext uri="{FF2B5EF4-FFF2-40B4-BE49-F238E27FC236}">
                  <a16:creationId xmlns:a16="http://schemas.microsoft.com/office/drawing/2014/main" id="{812871D1-4723-02DE-E406-C8327A322B63}"/>
                </a:ext>
              </a:extLst>
            </p:cNvPr>
            <p:cNvSpPr/>
            <p:nvPr/>
          </p:nvSpPr>
          <p:spPr>
            <a:xfrm>
              <a:off x="1949448" y="2952966"/>
              <a:ext cx="2528207" cy="450850"/>
            </a:xfrm>
            <a:custGeom>
              <a:avLst/>
              <a:gdLst>
                <a:gd name="connsiteX0" fmla="*/ 163980 w 2528207"/>
                <a:gd name="connsiteY0" fmla="*/ 0 h 450850"/>
                <a:gd name="connsiteX1" fmla="*/ 2364227 w 2528207"/>
                <a:gd name="connsiteY1" fmla="*/ 0 h 450850"/>
                <a:gd name="connsiteX2" fmla="*/ 2528207 w 2528207"/>
                <a:gd name="connsiteY2" fmla="*/ 163980 h 450850"/>
                <a:gd name="connsiteX3" fmla="*/ 2528207 w 2528207"/>
                <a:gd name="connsiteY3" fmla="*/ 450850 h 450850"/>
                <a:gd name="connsiteX4" fmla="*/ 0 w 2528207"/>
                <a:gd name="connsiteY4" fmla="*/ 450850 h 450850"/>
                <a:gd name="connsiteX5" fmla="*/ 0 w 2528207"/>
                <a:gd name="connsiteY5" fmla="*/ 163980 h 450850"/>
                <a:gd name="connsiteX6" fmla="*/ 163980 w 2528207"/>
                <a:gd name="connsiteY6" fmla="*/ 0 h 450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8207" h="450850">
                  <a:moveTo>
                    <a:pt x="163980" y="0"/>
                  </a:moveTo>
                  <a:lnTo>
                    <a:pt x="2364227" y="0"/>
                  </a:lnTo>
                  <a:cubicBezTo>
                    <a:pt x="2454791" y="0"/>
                    <a:pt x="2528207" y="73416"/>
                    <a:pt x="2528207" y="163980"/>
                  </a:cubicBezTo>
                  <a:lnTo>
                    <a:pt x="2528207" y="450850"/>
                  </a:lnTo>
                  <a:lnTo>
                    <a:pt x="0" y="450850"/>
                  </a:lnTo>
                  <a:lnTo>
                    <a:pt x="0" y="163980"/>
                  </a:lnTo>
                  <a:cubicBezTo>
                    <a:pt x="0" y="73416"/>
                    <a:pt x="73416" y="0"/>
                    <a:pt x="16398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blurRad="50800" dist="76200" dir="5400000" algn="t" rotWithShape="0">
                <a:schemeClr val="accent1">
                  <a:alpha val="3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bg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6" name="文本框 75">
              <a:extLst>
                <a:ext uri="{FF2B5EF4-FFF2-40B4-BE49-F238E27FC236}">
                  <a16:creationId xmlns:a16="http://schemas.microsoft.com/office/drawing/2014/main" id="{B7AB081D-55D3-A890-9612-1564F6160D96}"/>
                </a:ext>
              </a:extLst>
            </p:cNvPr>
            <p:cNvSpPr txBox="1"/>
            <p:nvPr/>
          </p:nvSpPr>
          <p:spPr>
            <a:xfrm>
              <a:off x="2297371" y="3039892"/>
              <a:ext cx="1159309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zh-CN" altLang="en-US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创新技术</a:t>
              </a:r>
            </a:p>
          </p:txBody>
        </p:sp>
        <p:sp>
          <p:nvSpPr>
            <p:cNvPr id="77" name="星形: 四角 76">
              <a:extLst>
                <a:ext uri="{FF2B5EF4-FFF2-40B4-BE49-F238E27FC236}">
                  <a16:creationId xmlns:a16="http://schemas.microsoft.com/office/drawing/2014/main" id="{92AF5364-1C01-F60E-675D-943E4B5E33F3}"/>
                </a:ext>
              </a:extLst>
            </p:cNvPr>
            <p:cNvSpPr/>
            <p:nvPr/>
          </p:nvSpPr>
          <p:spPr>
            <a:xfrm>
              <a:off x="3946071" y="3116661"/>
              <a:ext cx="123462" cy="123462"/>
            </a:xfrm>
            <a:prstGeom prst="star4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8" name="星形: 四角 77">
              <a:extLst>
                <a:ext uri="{FF2B5EF4-FFF2-40B4-BE49-F238E27FC236}">
                  <a16:creationId xmlns:a16="http://schemas.microsoft.com/office/drawing/2014/main" id="{68950637-705C-0672-AA82-F01D29E00BA4}"/>
                </a:ext>
              </a:extLst>
            </p:cNvPr>
            <p:cNvSpPr/>
            <p:nvPr/>
          </p:nvSpPr>
          <p:spPr>
            <a:xfrm>
              <a:off x="4171042" y="3116661"/>
              <a:ext cx="123462" cy="123462"/>
            </a:xfrm>
            <a:prstGeom prst="star4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9" name="星形: 四角 78">
              <a:extLst>
                <a:ext uri="{FF2B5EF4-FFF2-40B4-BE49-F238E27FC236}">
                  <a16:creationId xmlns:a16="http://schemas.microsoft.com/office/drawing/2014/main" id="{E52EFAA0-79D1-AEF9-F5CE-BA85B1763BD0}"/>
                </a:ext>
              </a:extLst>
            </p:cNvPr>
            <p:cNvSpPr/>
            <p:nvPr/>
          </p:nvSpPr>
          <p:spPr>
            <a:xfrm>
              <a:off x="3721100" y="3116661"/>
              <a:ext cx="123462" cy="123462"/>
            </a:xfrm>
            <a:prstGeom prst="star4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0" name="文本框 79">
              <a:extLst>
                <a:ext uri="{FF2B5EF4-FFF2-40B4-BE49-F238E27FC236}">
                  <a16:creationId xmlns:a16="http://schemas.microsoft.com/office/drawing/2014/main" id="{046B9443-6194-5D74-B431-7B69E7FF3B25}"/>
                </a:ext>
              </a:extLst>
            </p:cNvPr>
            <p:cNvSpPr txBox="1"/>
            <p:nvPr/>
          </p:nvSpPr>
          <p:spPr>
            <a:xfrm>
              <a:off x="2348424" y="3728915"/>
              <a:ext cx="1730257" cy="13542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4400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+mj-ea"/>
                  <a:ea typeface="+mj-ea"/>
                </a:rPr>
                <a:t>SFE</a:t>
              </a:r>
            </a:p>
            <a:p>
              <a:pPr algn="ctr"/>
              <a:r>
                <a:rPr lang="en-US" altLang="zh-CN" sz="4400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+mj-ea"/>
                  <a:ea typeface="+mj-ea"/>
                </a:rPr>
                <a:t>MPE</a:t>
              </a:r>
              <a:endParaRPr lang="zh-CN" altLang="en-US" sz="4400" dirty="0">
                <a:solidFill>
                  <a:schemeClr val="bg1">
                    <a:lumMod val="95000"/>
                    <a:lumOff val="5000"/>
                  </a:schemeClr>
                </a:solidFill>
                <a:latin typeface="+mj-ea"/>
                <a:ea typeface="+mj-ea"/>
              </a:endParaRPr>
            </a:p>
          </p:txBody>
        </p:sp>
        <p:cxnSp>
          <p:nvCxnSpPr>
            <p:cNvPr id="81" name="直接连接符 80">
              <a:extLst>
                <a:ext uri="{FF2B5EF4-FFF2-40B4-BE49-F238E27FC236}">
                  <a16:creationId xmlns:a16="http://schemas.microsoft.com/office/drawing/2014/main" id="{7B7E3C45-F682-7C38-9ECB-D7A2FEDF0D04}"/>
                </a:ext>
              </a:extLst>
            </p:cNvPr>
            <p:cNvCxnSpPr/>
            <p:nvPr/>
          </p:nvCxnSpPr>
          <p:spPr>
            <a:xfrm>
              <a:off x="2348424" y="5227220"/>
              <a:ext cx="1788147" cy="0"/>
            </a:xfrm>
            <a:prstGeom prst="line">
              <a:avLst/>
            </a:prstGeom>
            <a:ln w="158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文本框 81">
              <a:extLst>
                <a:ext uri="{FF2B5EF4-FFF2-40B4-BE49-F238E27FC236}">
                  <a16:creationId xmlns:a16="http://schemas.microsoft.com/office/drawing/2014/main" id="{51050CA2-7456-8263-F452-14E420EF8E0E}"/>
                </a:ext>
              </a:extLst>
            </p:cNvPr>
            <p:cNvSpPr txBox="1"/>
            <p:nvPr/>
          </p:nvSpPr>
          <p:spPr>
            <a:xfrm>
              <a:off x="2503223" y="5371307"/>
              <a:ext cx="1420656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zh-CN" altLang="en-US" sz="1400" dirty="0">
                  <a:solidFill>
                    <a:schemeClr val="bg1">
                      <a:lumMod val="65000"/>
                      <a:lumOff val="35000"/>
                    </a:schemeClr>
                  </a:solidFill>
                </a:rPr>
                <a:t>结构特征编码器</a:t>
              </a:r>
              <a:endParaRPr lang="en-US" altLang="zh-CN" sz="1400" dirty="0">
                <a:solidFill>
                  <a:schemeClr val="bg1">
                    <a:lumMod val="65000"/>
                    <a:lumOff val="35000"/>
                  </a:schemeClr>
                </a:solidFill>
              </a:endParaRPr>
            </a:p>
            <a:p>
              <a:pPr algn="l"/>
              <a:r>
                <a:rPr lang="zh-CN" altLang="en-US" sz="1400" dirty="0">
                  <a:solidFill>
                    <a:schemeClr val="bg1">
                      <a:lumMod val="65000"/>
                      <a:lumOff val="35000"/>
                    </a:schemeClr>
                  </a:solidFill>
                </a:rPr>
                <a:t>掩码位置编码</a:t>
              </a:r>
              <a:endParaRPr lang="en-US" altLang="zh-CN" sz="1400" dirty="0">
                <a:solidFill>
                  <a:schemeClr val="bg1">
                    <a:lumMod val="65000"/>
                    <a:lumOff val="35000"/>
                  </a:schemeClr>
                </a:solidFill>
              </a:endParaRPr>
            </a:p>
          </p:txBody>
        </p:sp>
      </p:grpSp>
      <p:cxnSp>
        <p:nvCxnSpPr>
          <p:cNvPr id="120" name="直接连接符 119">
            <a:extLst>
              <a:ext uri="{FF2B5EF4-FFF2-40B4-BE49-F238E27FC236}">
                <a16:creationId xmlns:a16="http://schemas.microsoft.com/office/drawing/2014/main" id="{37F853F3-05A4-F329-8DA6-A96A2B7B0C9E}"/>
              </a:ext>
            </a:extLst>
          </p:cNvPr>
          <p:cNvCxnSpPr>
            <a:cxnSpLocks/>
          </p:cNvCxnSpPr>
          <p:nvPr/>
        </p:nvCxnSpPr>
        <p:spPr>
          <a:xfrm>
            <a:off x="874713" y="6140151"/>
            <a:ext cx="10442575" cy="0"/>
          </a:xfrm>
          <a:prstGeom prst="line">
            <a:avLst/>
          </a:prstGeom>
          <a:ln w="12700"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组合 71">
            <a:extLst>
              <a:ext uri="{FF2B5EF4-FFF2-40B4-BE49-F238E27FC236}">
                <a16:creationId xmlns:a16="http://schemas.microsoft.com/office/drawing/2014/main" id="{6A9B565E-B23D-61D9-001A-01CFB0E8C206}"/>
              </a:ext>
            </a:extLst>
          </p:cNvPr>
          <p:cNvGrpSpPr/>
          <p:nvPr/>
        </p:nvGrpSpPr>
        <p:grpSpPr>
          <a:xfrm>
            <a:off x="10402888" y="6014936"/>
            <a:ext cx="914400" cy="914400"/>
            <a:chOff x="10402888" y="6014936"/>
            <a:chExt cx="914400" cy="914400"/>
          </a:xfrm>
        </p:grpSpPr>
        <p:sp>
          <p:nvSpPr>
            <p:cNvPr id="83" name="椭圆 82">
              <a:extLst>
                <a:ext uri="{FF2B5EF4-FFF2-40B4-BE49-F238E27FC236}">
                  <a16:creationId xmlns:a16="http://schemas.microsoft.com/office/drawing/2014/main" id="{E14A410E-DD9E-C174-F575-1E54D07749CC}"/>
                </a:ext>
              </a:extLst>
            </p:cNvPr>
            <p:cNvSpPr/>
            <p:nvPr/>
          </p:nvSpPr>
          <p:spPr>
            <a:xfrm>
              <a:off x="10402888" y="6014936"/>
              <a:ext cx="914400" cy="914400"/>
            </a:xfrm>
            <a:prstGeom prst="ellipse">
              <a:avLst/>
            </a:prstGeom>
            <a:noFill/>
            <a:ln w="15875">
              <a:solidFill>
                <a:schemeClr val="bg1">
                  <a:lumMod val="75000"/>
                  <a:lumOff val="25000"/>
                </a:schemeClr>
              </a:solidFill>
            </a:ln>
            <a:scene3d>
              <a:camera prst="orthographicFront">
                <a:rot lat="45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4" name="椭圆 83">
              <a:extLst>
                <a:ext uri="{FF2B5EF4-FFF2-40B4-BE49-F238E27FC236}">
                  <a16:creationId xmlns:a16="http://schemas.microsoft.com/office/drawing/2014/main" id="{A20C1856-4769-0C65-0EFA-E8681DCB2ACF}"/>
                </a:ext>
              </a:extLst>
            </p:cNvPr>
            <p:cNvSpPr/>
            <p:nvPr/>
          </p:nvSpPr>
          <p:spPr>
            <a:xfrm>
              <a:off x="10402888" y="6014936"/>
              <a:ext cx="914400" cy="914400"/>
            </a:xfrm>
            <a:prstGeom prst="ellipse">
              <a:avLst/>
            </a:prstGeom>
            <a:noFill/>
            <a:ln w="15875">
              <a:solidFill>
                <a:schemeClr val="bg1">
                  <a:lumMod val="75000"/>
                  <a:lumOff val="25000"/>
                </a:schemeClr>
              </a:solidFill>
            </a:ln>
            <a:scene3d>
              <a:camera prst="orthographicFront">
                <a:rot lat="3406443" lon="3951236" rev="3708792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85" name="组合 84">
              <a:extLst>
                <a:ext uri="{FF2B5EF4-FFF2-40B4-BE49-F238E27FC236}">
                  <a16:creationId xmlns:a16="http://schemas.microsoft.com/office/drawing/2014/main" id="{A2676953-DFD9-DBC0-5F46-B269E8CACF41}"/>
                </a:ext>
              </a:extLst>
            </p:cNvPr>
            <p:cNvGrpSpPr/>
            <p:nvPr/>
          </p:nvGrpSpPr>
          <p:grpSpPr>
            <a:xfrm>
              <a:off x="10649629" y="6385618"/>
              <a:ext cx="82665" cy="82394"/>
              <a:chOff x="10563363" y="6178447"/>
              <a:chExt cx="123935" cy="123530"/>
            </a:xfrm>
          </p:grpSpPr>
          <p:sp>
            <p:nvSpPr>
              <p:cNvPr id="90" name="矩形: 圆角 89">
                <a:extLst>
                  <a:ext uri="{FF2B5EF4-FFF2-40B4-BE49-F238E27FC236}">
                    <a16:creationId xmlns:a16="http://schemas.microsoft.com/office/drawing/2014/main" id="{CADB2931-3107-C110-0403-A02F5809AFDB}"/>
                  </a:ext>
                </a:extLst>
              </p:cNvPr>
              <p:cNvSpPr/>
              <p:nvPr/>
            </p:nvSpPr>
            <p:spPr>
              <a:xfrm>
                <a:off x="10563768" y="6227841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91" name="矩形: 圆角 90">
                <a:extLst>
                  <a:ext uri="{FF2B5EF4-FFF2-40B4-BE49-F238E27FC236}">
                    <a16:creationId xmlns:a16="http://schemas.microsoft.com/office/drawing/2014/main" id="{0E4F9782-BC12-AB5C-3FEF-F82A05BA446E}"/>
                  </a:ext>
                </a:extLst>
              </p:cNvPr>
              <p:cNvSpPr/>
              <p:nvPr/>
            </p:nvSpPr>
            <p:spPr>
              <a:xfrm>
                <a:off x="10563363" y="6227842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92" name="矩形: 圆角 91">
                <a:extLst>
                  <a:ext uri="{FF2B5EF4-FFF2-40B4-BE49-F238E27FC236}">
                    <a16:creationId xmlns:a16="http://schemas.microsoft.com/office/drawing/2014/main" id="{260639B3-D2E1-2B5C-C461-2E12D6CA39BB}"/>
                  </a:ext>
                </a:extLst>
              </p:cNvPr>
              <p:cNvSpPr/>
              <p:nvPr/>
            </p:nvSpPr>
            <p:spPr>
              <a:xfrm rot="16200000">
                <a:off x="10562958" y="6227841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86" name="组合 85">
              <a:extLst>
                <a:ext uri="{FF2B5EF4-FFF2-40B4-BE49-F238E27FC236}">
                  <a16:creationId xmlns:a16="http://schemas.microsoft.com/office/drawing/2014/main" id="{21E20D3B-DC50-43CA-E49F-3DEA5F253319}"/>
                </a:ext>
              </a:extLst>
            </p:cNvPr>
            <p:cNvGrpSpPr/>
            <p:nvPr/>
          </p:nvGrpSpPr>
          <p:grpSpPr>
            <a:xfrm>
              <a:off x="10953819" y="6194815"/>
              <a:ext cx="82665" cy="82394"/>
              <a:chOff x="10563363" y="6178447"/>
              <a:chExt cx="123935" cy="123530"/>
            </a:xfrm>
          </p:grpSpPr>
          <p:sp>
            <p:nvSpPr>
              <p:cNvPr id="87" name="矩形: 圆角 86">
                <a:extLst>
                  <a:ext uri="{FF2B5EF4-FFF2-40B4-BE49-F238E27FC236}">
                    <a16:creationId xmlns:a16="http://schemas.microsoft.com/office/drawing/2014/main" id="{D59D98A9-CD8A-7BA8-5C35-C8233896C598}"/>
                  </a:ext>
                </a:extLst>
              </p:cNvPr>
              <p:cNvSpPr/>
              <p:nvPr/>
            </p:nvSpPr>
            <p:spPr>
              <a:xfrm>
                <a:off x="10563768" y="6227841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88" name="矩形: 圆角 87">
                <a:extLst>
                  <a:ext uri="{FF2B5EF4-FFF2-40B4-BE49-F238E27FC236}">
                    <a16:creationId xmlns:a16="http://schemas.microsoft.com/office/drawing/2014/main" id="{3480541A-335A-83A5-749E-8DA12D4010DE}"/>
                  </a:ext>
                </a:extLst>
              </p:cNvPr>
              <p:cNvSpPr/>
              <p:nvPr/>
            </p:nvSpPr>
            <p:spPr>
              <a:xfrm>
                <a:off x="10563363" y="6227842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89" name="矩形: 圆角 88">
                <a:extLst>
                  <a:ext uri="{FF2B5EF4-FFF2-40B4-BE49-F238E27FC236}">
                    <a16:creationId xmlns:a16="http://schemas.microsoft.com/office/drawing/2014/main" id="{C735EBAA-D62C-9595-0FB9-0F051ED9880E}"/>
                  </a:ext>
                </a:extLst>
              </p:cNvPr>
              <p:cNvSpPr/>
              <p:nvPr/>
            </p:nvSpPr>
            <p:spPr>
              <a:xfrm rot="16200000">
                <a:off x="10562958" y="6227841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3392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F198653-52A2-C8F2-67FC-2ADA99929E2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78000">
                <a:schemeClr val="accent2">
                  <a:alpha val="58000"/>
                </a:schemeClr>
              </a:gs>
              <a:gs pos="54000">
                <a:schemeClr val="accent3">
                  <a:alpha val="70000"/>
                </a:schemeClr>
              </a:gs>
              <a:gs pos="24000">
                <a:schemeClr val="accent1">
                  <a:alpha val="51000"/>
                </a:schemeClr>
              </a:gs>
              <a:gs pos="0">
                <a:schemeClr val="accent1">
                  <a:alpha val="86000"/>
                </a:schemeClr>
              </a:gs>
              <a:gs pos="100000">
                <a:schemeClr val="accent2">
                  <a:alpha val="82000"/>
                </a:schemeClr>
              </a:gs>
            </a:gsLst>
            <a:lin ang="2700000" scaled="1"/>
          </a:gra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D6FF78C5-0D46-A64C-DDBC-A9C109A6A5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865490" cy="2311082"/>
          </a:xfrm>
          <a:custGeom>
            <a:avLst/>
            <a:gdLst>
              <a:gd name="connsiteX0" fmla="*/ 0 w 2865490"/>
              <a:gd name="connsiteY0" fmla="*/ 0 h 2311082"/>
              <a:gd name="connsiteX1" fmla="*/ 2865490 w 2865490"/>
              <a:gd name="connsiteY1" fmla="*/ 0 h 2311082"/>
              <a:gd name="connsiteX2" fmla="*/ 2865490 w 2865490"/>
              <a:gd name="connsiteY2" fmla="*/ 2311082 h 2311082"/>
              <a:gd name="connsiteX3" fmla="*/ 0 w 2865490"/>
              <a:gd name="connsiteY3" fmla="*/ 2311082 h 2311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5490" h="2311082">
                <a:moveTo>
                  <a:pt x="0" y="0"/>
                </a:moveTo>
                <a:lnTo>
                  <a:pt x="2865490" y="0"/>
                </a:lnTo>
                <a:lnTo>
                  <a:pt x="2865490" y="2311082"/>
                </a:lnTo>
                <a:lnTo>
                  <a:pt x="0" y="2311082"/>
                </a:lnTo>
                <a:close/>
              </a:path>
            </a:pathLst>
          </a:custGeom>
        </p:spPr>
      </p:pic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6C9532C3-A223-0013-5907-E450460F994B}"/>
              </a:ext>
            </a:extLst>
          </p:cNvPr>
          <p:cNvCxnSpPr>
            <a:cxnSpLocks/>
          </p:cNvCxnSpPr>
          <p:nvPr/>
        </p:nvCxnSpPr>
        <p:spPr>
          <a:xfrm>
            <a:off x="541066" y="6020398"/>
            <a:ext cx="11076311" cy="0"/>
          </a:xfrm>
          <a:prstGeom prst="line">
            <a:avLst/>
          </a:prstGeom>
          <a:ln w="15875">
            <a:solidFill>
              <a:schemeClr val="bg1">
                <a:lumMod val="75000"/>
                <a:lumOff val="25000"/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椭圆 33">
            <a:extLst>
              <a:ext uri="{FF2B5EF4-FFF2-40B4-BE49-F238E27FC236}">
                <a16:creationId xmlns:a16="http://schemas.microsoft.com/office/drawing/2014/main" id="{0D50DF3A-A4C7-7131-B13D-84F85554C1EB}"/>
              </a:ext>
            </a:extLst>
          </p:cNvPr>
          <p:cNvSpPr/>
          <p:nvPr/>
        </p:nvSpPr>
        <p:spPr>
          <a:xfrm flipV="1">
            <a:off x="867931" y="6390497"/>
            <a:ext cx="92752" cy="92752"/>
          </a:xfrm>
          <a:prstGeom prst="ellipse">
            <a:avLst/>
          </a:prstGeom>
          <a:gradFill>
            <a:gsLst>
              <a:gs pos="7000">
                <a:schemeClr val="accent1"/>
              </a:gs>
              <a:gs pos="100000">
                <a:schemeClr val="accent1">
                  <a:lumMod val="9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8BA1D91D-A32A-5536-2AD5-6D477B1F43E4}"/>
              </a:ext>
            </a:extLst>
          </p:cNvPr>
          <p:cNvSpPr/>
          <p:nvPr/>
        </p:nvSpPr>
        <p:spPr>
          <a:xfrm flipV="1">
            <a:off x="991756" y="6390497"/>
            <a:ext cx="92752" cy="92752"/>
          </a:xfrm>
          <a:prstGeom prst="ellipse">
            <a:avLst/>
          </a:prstGeom>
          <a:gradFill>
            <a:gsLst>
              <a:gs pos="7000">
                <a:schemeClr val="accent1"/>
              </a:gs>
              <a:gs pos="100000">
                <a:schemeClr val="accent1">
                  <a:lumMod val="9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BB83B029-D212-CDBC-47F5-2183C0986859}"/>
              </a:ext>
            </a:extLst>
          </p:cNvPr>
          <p:cNvSpPr/>
          <p:nvPr/>
        </p:nvSpPr>
        <p:spPr>
          <a:xfrm flipV="1">
            <a:off x="1117168" y="6390497"/>
            <a:ext cx="92752" cy="92752"/>
          </a:xfrm>
          <a:prstGeom prst="ellipse">
            <a:avLst/>
          </a:prstGeom>
          <a:gradFill>
            <a:gsLst>
              <a:gs pos="7000">
                <a:schemeClr val="accent1"/>
              </a:gs>
              <a:gs pos="100000">
                <a:schemeClr val="accent1">
                  <a:lumMod val="9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759735C-287A-57BB-825F-854398E4656F}"/>
              </a:ext>
            </a:extLst>
          </p:cNvPr>
          <p:cNvSpPr txBox="1"/>
          <p:nvPr/>
        </p:nvSpPr>
        <p:spPr>
          <a:xfrm>
            <a:off x="1602910" y="456431"/>
            <a:ext cx="79226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chemeClr val="bg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创新点</a:t>
            </a:r>
            <a:endParaRPr lang="en-US" altLang="zh-CN" sz="4400" dirty="0">
              <a:solidFill>
                <a:schemeClr val="bg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31D8B32E-5FCA-60AE-4A39-757A71940E41}"/>
              </a:ext>
            </a:extLst>
          </p:cNvPr>
          <p:cNvGrpSpPr/>
          <p:nvPr/>
        </p:nvGrpSpPr>
        <p:grpSpPr>
          <a:xfrm>
            <a:off x="546623" y="466932"/>
            <a:ext cx="11076311" cy="747009"/>
            <a:chOff x="541066" y="447544"/>
            <a:chExt cx="11076311" cy="747009"/>
          </a:xfrm>
        </p:grpSpPr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CA40636F-0CD8-7CCA-74DF-F59C9ED648A3}"/>
                </a:ext>
              </a:extLst>
            </p:cNvPr>
            <p:cNvCxnSpPr>
              <a:cxnSpLocks/>
            </p:cNvCxnSpPr>
            <p:nvPr/>
          </p:nvCxnSpPr>
          <p:spPr>
            <a:xfrm>
              <a:off x="541066" y="1194553"/>
              <a:ext cx="11076311" cy="0"/>
            </a:xfrm>
            <a:prstGeom prst="line">
              <a:avLst/>
            </a:prstGeom>
            <a:ln w="15875">
              <a:solidFill>
                <a:schemeClr val="bg1">
                  <a:lumMod val="75000"/>
                  <a:lumOff val="25000"/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BBCE940E-0B25-0B79-36E4-5196DF487131}"/>
                </a:ext>
              </a:extLst>
            </p:cNvPr>
            <p:cNvCxnSpPr>
              <a:cxnSpLocks/>
            </p:cNvCxnSpPr>
            <p:nvPr/>
          </p:nvCxnSpPr>
          <p:spPr>
            <a:xfrm>
              <a:off x="541066" y="447544"/>
              <a:ext cx="11076311" cy="0"/>
            </a:xfrm>
            <a:prstGeom prst="line">
              <a:avLst/>
            </a:prstGeom>
            <a:ln w="15875">
              <a:solidFill>
                <a:schemeClr val="bg1">
                  <a:lumMod val="75000"/>
                  <a:lumOff val="25000"/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68E4B4A4-9E04-9707-BD96-8834A2D4C622}"/>
              </a:ext>
            </a:extLst>
          </p:cNvPr>
          <p:cNvGrpSpPr/>
          <p:nvPr/>
        </p:nvGrpSpPr>
        <p:grpSpPr>
          <a:xfrm>
            <a:off x="874713" y="719209"/>
            <a:ext cx="823953" cy="242455"/>
            <a:chOff x="391970" y="700322"/>
            <a:chExt cx="823953" cy="242455"/>
          </a:xfrm>
        </p:grpSpPr>
        <p:sp>
          <p:nvSpPr>
            <p:cNvPr id="63" name="星形: 四角 62">
              <a:extLst>
                <a:ext uri="{FF2B5EF4-FFF2-40B4-BE49-F238E27FC236}">
                  <a16:creationId xmlns:a16="http://schemas.microsoft.com/office/drawing/2014/main" id="{2ADB80A9-EBED-C416-D920-4FFFD67F5B8E}"/>
                </a:ext>
              </a:extLst>
            </p:cNvPr>
            <p:cNvSpPr/>
            <p:nvPr/>
          </p:nvSpPr>
          <p:spPr>
            <a:xfrm>
              <a:off x="391970" y="700322"/>
              <a:ext cx="242455" cy="242455"/>
            </a:xfrm>
            <a:prstGeom prst="star4">
              <a:avLst/>
            </a:pr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星形: 四角 63">
              <a:extLst>
                <a:ext uri="{FF2B5EF4-FFF2-40B4-BE49-F238E27FC236}">
                  <a16:creationId xmlns:a16="http://schemas.microsoft.com/office/drawing/2014/main" id="{CFD5BC77-7B2C-56AE-F9B2-F668402BA33D}"/>
                </a:ext>
              </a:extLst>
            </p:cNvPr>
            <p:cNvSpPr/>
            <p:nvPr/>
          </p:nvSpPr>
          <p:spPr>
            <a:xfrm>
              <a:off x="682719" y="700322"/>
              <a:ext cx="242455" cy="242455"/>
            </a:xfrm>
            <a:prstGeom prst="star4">
              <a:avLst/>
            </a:pr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星形: 四角 64">
              <a:extLst>
                <a:ext uri="{FF2B5EF4-FFF2-40B4-BE49-F238E27FC236}">
                  <a16:creationId xmlns:a16="http://schemas.microsoft.com/office/drawing/2014/main" id="{9B92AF76-623C-D2CE-3C4D-4537D87E55E8}"/>
                </a:ext>
              </a:extLst>
            </p:cNvPr>
            <p:cNvSpPr/>
            <p:nvPr/>
          </p:nvSpPr>
          <p:spPr>
            <a:xfrm>
              <a:off x="973468" y="700322"/>
              <a:ext cx="242455" cy="242455"/>
            </a:xfrm>
            <a:prstGeom prst="star4">
              <a:avLst/>
            </a:pr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7" name="文本框 66">
            <a:extLst>
              <a:ext uri="{FF2B5EF4-FFF2-40B4-BE49-F238E27FC236}">
                <a16:creationId xmlns:a16="http://schemas.microsoft.com/office/drawing/2014/main" id="{9DE677FC-A551-E923-C306-645D60C7235A}"/>
              </a:ext>
            </a:extLst>
          </p:cNvPr>
          <p:cNvSpPr txBox="1"/>
          <p:nvPr/>
        </p:nvSpPr>
        <p:spPr>
          <a:xfrm>
            <a:off x="10094650" y="609604"/>
            <a:ext cx="710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ZITS</a:t>
            </a:r>
            <a:endParaRPr lang="zh-CN" altLang="en-US" sz="2400" b="1" dirty="0">
              <a:solidFill>
                <a:schemeClr val="bg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98" name="组合 97">
            <a:extLst>
              <a:ext uri="{FF2B5EF4-FFF2-40B4-BE49-F238E27FC236}">
                <a16:creationId xmlns:a16="http://schemas.microsoft.com/office/drawing/2014/main" id="{C421C946-A765-FD70-2C51-76425199BF3D}"/>
              </a:ext>
            </a:extLst>
          </p:cNvPr>
          <p:cNvGrpSpPr/>
          <p:nvPr/>
        </p:nvGrpSpPr>
        <p:grpSpPr>
          <a:xfrm>
            <a:off x="10402888" y="6014936"/>
            <a:ext cx="914400" cy="914400"/>
            <a:chOff x="10402888" y="6014936"/>
            <a:chExt cx="914400" cy="914400"/>
          </a:xfrm>
        </p:grpSpPr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3F8138BB-69D5-66BA-75ED-A36519CFCCC8}"/>
                </a:ext>
              </a:extLst>
            </p:cNvPr>
            <p:cNvSpPr/>
            <p:nvPr/>
          </p:nvSpPr>
          <p:spPr>
            <a:xfrm>
              <a:off x="10402888" y="6014936"/>
              <a:ext cx="914400" cy="914400"/>
            </a:xfrm>
            <a:prstGeom prst="ellipse">
              <a:avLst/>
            </a:prstGeom>
            <a:noFill/>
            <a:ln w="15875">
              <a:solidFill>
                <a:schemeClr val="bg1">
                  <a:lumMod val="75000"/>
                  <a:lumOff val="25000"/>
                </a:schemeClr>
              </a:solidFill>
            </a:ln>
            <a:scene3d>
              <a:camera prst="orthographicFront">
                <a:rot lat="45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椭圆 79">
              <a:extLst>
                <a:ext uri="{FF2B5EF4-FFF2-40B4-BE49-F238E27FC236}">
                  <a16:creationId xmlns:a16="http://schemas.microsoft.com/office/drawing/2014/main" id="{6A3A141A-FF9B-14C9-6673-634C5F819E08}"/>
                </a:ext>
              </a:extLst>
            </p:cNvPr>
            <p:cNvSpPr/>
            <p:nvPr/>
          </p:nvSpPr>
          <p:spPr>
            <a:xfrm>
              <a:off x="10402888" y="6014936"/>
              <a:ext cx="914400" cy="914400"/>
            </a:xfrm>
            <a:prstGeom prst="ellipse">
              <a:avLst/>
            </a:prstGeom>
            <a:noFill/>
            <a:ln w="15875">
              <a:solidFill>
                <a:schemeClr val="bg1">
                  <a:lumMod val="75000"/>
                  <a:lumOff val="25000"/>
                </a:schemeClr>
              </a:solidFill>
            </a:ln>
            <a:scene3d>
              <a:camera prst="orthographicFront">
                <a:rot lat="3406443" lon="3951236" rev="3708792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1" name="组合 90">
              <a:extLst>
                <a:ext uri="{FF2B5EF4-FFF2-40B4-BE49-F238E27FC236}">
                  <a16:creationId xmlns:a16="http://schemas.microsoft.com/office/drawing/2014/main" id="{1FE593E1-4C66-359B-6BD0-2657BB61F250}"/>
                </a:ext>
              </a:extLst>
            </p:cNvPr>
            <p:cNvGrpSpPr/>
            <p:nvPr/>
          </p:nvGrpSpPr>
          <p:grpSpPr>
            <a:xfrm>
              <a:off x="10649629" y="6385618"/>
              <a:ext cx="82665" cy="82394"/>
              <a:chOff x="10563363" y="6178447"/>
              <a:chExt cx="123935" cy="123530"/>
            </a:xfrm>
          </p:grpSpPr>
          <p:sp>
            <p:nvSpPr>
              <p:cNvPr id="83" name="矩形: 圆角 82">
                <a:extLst>
                  <a:ext uri="{FF2B5EF4-FFF2-40B4-BE49-F238E27FC236}">
                    <a16:creationId xmlns:a16="http://schemas.microsoft.com/office/drawing/2014/main" id="{003C6A8F-989D-DAEE-AC92-D49637282A4C}"/>
                  </a:ext>
                </a:extLst>
              </p:cNvPr>
              <p:cNvSpPr/>
              <p:nvPr/>
            </p:nvSpPr>
            <p:spPr>
              <a:xfrm>
                <a:off x="10563768" y="6227841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4" name="矩形: 圆角 83">
                <a:extLst>
                  <a:ext uri="{FF2B5EF4-FFF2-40B4-BE49-F238E27FC236}">
                    <a16:creationId xmlns:a16="http://schemas.microsoft.com/office/drawing/2014/main" id="{0004BEED-BD6D-A005-6831-9A83B99ED28E}"/>
                  </a:ext>
                </a:extLst>
              </p:cNvPr>
              <p:cNvSpPr/>
              <p:nvPr/>
            </p:nvSpPr>
            <p:spPr>
              <a:xfrm>
                <a:off x="10563363" y="6227842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5" name="矩形: 圆角 84">
                <a:extLst>
                  <a:ext uri="{FF2B5EF4-FFF2-40B4-BE49-F238E27FC236}">
                    <a16:creationId xmlns:a16="http://schemas.microsoft.com/office/drawing/2014/main" id="{ADD53301-E265-638C-E898-F9544603F05D}"/>
                  </a:ext>
                </a:extLst>
              </p:cNvPr>
              <p:cNvSpPr/>
              <p:nvPr/>
            </p:nvSpPr>
            <p:spPr>
              <a:xfrm rot="16200000">
                <a:off x="10562958" y="6227841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2" name="组合 91">
              <a:extLst>
                <a:ext uri="{FF2B5EF4-FFF2-40B4-BE49-F238E27FC236}">
                  <a16:creationId xmlns:a16="http://schemas.microsoft.com/office/drawing/2014/main" id="{059F6C35-76C5-45F3-0E54-57D478200AAD}"/>
                </a:ext>
              </a:extLst>
            </p:cNvPr>
            <p:cNvGrpSpPr/>
            <p:nvPr/>
          </p:nvGrpSpPr>
          <p:grpSpPr>
            <a:xfrm>
              <a:off x="10953819" y="6194815"/>
              <a:ext cx="82665" cy="82394"/>
              <a:chOff x="10563363" y="6178447"/>
              <a:chExt cx="123935" cy="123530"/>
            </a:xfrm>
          </p:grpSpPr>
          <p:sp>
            <p:nvSpPr>
              <p:cNvPr id="93" name="矩形: 圆角 92">
                <a:extLst>
                  <a:ext uri="{FF2B5EF4-FFF2-40B4-BE49-F238E27FC236}">
                    <a16:creationId xmlns:a16="http://schemas.microsoft.com/office/drawing/2014/main" id="{7351FB96-53D2-BF88-803F-147CC05C4026}"/>
                  </a:ext>
                </a:extLst>
              </p:cNvPr>
              <p:cNvSpPr/>
              <p:nvPr/>
            </p:nvSpPr>
            <p:spPr>
              <a:xfrm>
                <a:off x="10563768" y="6227841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4" name="矩形: 圆角 93">
                <a:extLst>
                  <a:ext uri="{FF2B5EF4-FFF2-40B4-BE49-F238E27FC236}">
                    <a16:creationId xmlns:a16="http://schemas.microsoft.com/office/drawing/2014/main" id="{58B69B03-2E2C-AA45-E480-68A2030AD996}"/>
                  </a:ext>
                </a:extLst>
              </p:cNvPr>
              <p:cNvSpPr/>
              <p:nvPr/>
            </p:nvSpPr>
            <p:spPr>
              <a:xfrm>
                <a:off x="10563363" y="6227842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5" name="矩形: 圆角 94">
                <a:extLst>
                  <a:ext uri="{FF2B5EF4-FFF2-40B4-BE49-F238E27FC236}">
                    <a16:creationId xmlns:a16="http://schemas.microsoft.com/office/drawing/2014/main" id="{799925B7-6469-3A05-B41E-56F60CDCD30C}"/>
                  </a:ext>
                </a:extLst>
              </p:cNvPr>
              <p:cNvSpPr/>
              <p:nvPr/>
            </p:nvSpPr>
            <p:spPr>
              <a:xfrm rot="16200000">
                <a:off x="10562958" y="6227841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B3CE851-E589-FC5D-2819-049602948EF9}"/>
              </a:ext>
            </a:extLst>
          </p:cNvPr>
          <p:cNvGrpSpPr/>
          <p:nvPr/>
        </p:nvGrpSpPr>
        <p:grpSpPr>
          <a:xfrm>
            <a:off x="1186468" y="1785314"/>
            <a:ext cx="2987180" cy="2085221"/>
            <a:chOff x="1165487" y="1938761"/>
            <a:chExt cx="2987180" cy="2085221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BC9F9D04-D03B-2556-7240-2D2E0591A3CB}"/>
                </a:ext>
              </a:extLst>
            </p:cNvPr>
            <p:cNvGrpSpPr/>
            <p:nvPr/>
          </p:nvGrpSpPr>
          <p:grpSpPr>
            <a:xfrm>
              <a:off x="1165487" y="1938761"/>
              <a:ext cx="1679022" cy="424083"/>
              <a:chOff x="1235378" y="4458937"/>
              <a:chExt cx="1679022" cy="424083"/>
            </a:xfrm>
          </p:grpSpPr>
          <p:sp>
            <p:nvSpPr>
              <p:cNvPr id="12" name="矩形: 圆角 11">
                <a:extLst>
                  <a:ext uri="{FF2B5EF4-FFF2-40B4-BE49-F238E27FC236}">
                    <a16:creationId xmlns:a16="http://schemas.microsoft.com/office/drawing/2014/main" id="{BCCC83FD-2051-7421-3687-3E3683C812E2}"/>
                  </a:ext>
                </a:extLst>
              </p:cNvPr>
              <p:cNvSpPr/>
              <p:nvPr/>
            </p:nvSpPr>
            <p:spPr>
              <a:xfrm>
                <a:off x="1235378" y="4458937"/>
                <a:ext cx="1613431" cy="42408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8000">
                    <a:schemeClr val="accent2">
                      <a:alpha val="58000"/>
                    </a:schemeClr>
                  </a:gs>
                  <a:gs pos="54000">
                    <a:schemeClr val="accent3">
                      <a:alpha val="70000"/>
                    </a:schemeClr>
                  </a:gs>
                  <a:gs pos="24000">
                    <a:schemeClr val="accent1">
                      <a:alpha val="51000"/>
                    </a:schemeClr>
                  </a:gs>
                  <a:gs pos="0">
                    <a:schemeClr val="accent1">
                      <a:alpha val="86000"/>
                    </a:schemeClr>
                  </a:gs>
                  <a:gs pos="100000">
                    <a:schemeClr val="accent2">
                      <a:alpha val="82000"/>
                    </a:schemeClr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AB75C978-87DA-159E-AFAE-AA0DF03AF014}"/>
                  </a:ext>
                </a:extLst>
              </p:cNvPr>
              <p:cNvSpPr txBox="1"/>
              <p:nvPr/>
            </p:nvSpPr>
            <p:spPr>
              <a:xfrm>
                <a:off x="1286314" y="4486313"/>
                <a:ext cx="162808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dirty="0">
                    <a:solidFill>
                      <a:schemeClr val="bg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</a:rPr>
                  <a:t>全局特征</a:t>
                </a:r>
                <a:endParaRPr lang="zh-CN" altLang="en-US" sz="1800" dirty="0">
                  <a:solidFill>
                    <a:schemeClr val="bg1">
                      <a:lumMod val="75000"/>
                      <a:lumOff val="25000"/>
                    </a:schemeClr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9E1719EB-B69A-FE21-E76B-4B2EBD65C640}"/>
                </a:ext>
              </a:extLst>
            </p:cNvPr>
            <p:cNvSpPr txBox="1"/>
            <p:nvPr/>
          </p:nvSpPr>
          <p:spPr>
            <a:xfrm>
              <a:off x="1216421" y="2513495"/>
              <a:ext cx="2936246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 dirty="0">
                  <a:solidFill>
                    <a:schemeClr val="bg1">
                      <a:lumMod val="95000"/>
                      <a:lumOff val="5000"/>
                    </a:schemeClr>
                  </a:solidFill>
                </a:rPr>
                <a:t>使用</a:t>
              </a:r>
              <a:r>
                <a:rPr lang="en-US" altLang="zh-CN" sz="2000" dirty="0">
                  <a:solidFill>
                    <a:schemeClr val="bg1">
                      <a:lumMod val="95000"/>
                      <a:lumOff val="5000"/>
                    </a:schemeClr>
                  </a:solidFill>
                </a:rPr>
                <a:t>Transformer</a:t>
              </a:r>
              <a:r>
                <a:rPr lang="zh-CN" altLang="en-US" sz="2000" dirty="0">
                  <a:solidFill>
                    <a:schemeClr val="bg1">
                      <a:lumMod val="95000"/>
                      <a:lumOff val="5000"/>
                    </a:schemeClr>
                  </a:solidFill>
                </a:rPr>
                <a:t>，基于注意力机制。</a:t>
              </a:r>
              <a:endParaRPr lang="en-US" altLang="zh-CN" sz="2000" dirty="0">
                <a:solidFill>
                  <a:schemeClr val="bg1">
                    <a:lumMod val="95000"/>
                    <a:lumOff val="5000"/>
                  </a:schemeClr>
                </a:solidFill>
              </a:endParaRPr>
            </a:p>
            <a:p>
              <a:r>
                <a:rPr lang="zh-CN" altLang="en-US" sz="2000" dirty="0">
                  <a:solidFill>
                    <a:schemeClr val="bg1">
                      <a:lumMod val="95000"/>
                      <a:lumOff val="5000"/>
                    </a:schemeClr>
                  </a:solidFill>
                </a:rPr>
                <a:t>突破卷积小感受野的限制，可以获取全局特征</a:t>
              </a: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7F6F814B-7F33-97E5-8B50-37CF2F119686}"/>
                </a:ext>
              </a:extLst>
            </p:cNvPr>
            <p:cNvSpPr/>
            <p:nvPr/>
          </p:nvSpPr>
          <p:spPr>
            <a:xfrm>
              <a:off x="3866183" y="3836813"/>
              <a:ext cx="187169" cy="187169"/>
            </a:xfrm>
            <a:prstGeom prst="ellipse">
              <a:avLst/>
            </a:prstGeom>
            <a:gradFill>
              <a:gsLst>
                <a:gs pos="7000">
                  <a:schemeClr val="accent2"/>
                </a:gs>
                <a:gs pos="100000">
                  <a:schemeClr val="accent1">
                    <a:lumMod val="9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2047A096-1CF2-CF21-D987-AC2445A8F81A}"/>
              </a:ext>
            </a:extLst>
          </p:cNvPr>
          <p:cNvGrpSpPr/>
          <p:nvPr/>
        </p:nvGrpSpPr>
        <p:grpSpPr>
          <a:xfrm>
            <a:off x="637022" y="3997171"/>
            <a:ext cx="3908631" cy="2421393"/>
            <a:chOff x="1165487" y="1938761"/>
            <a:chExt cx="2682613" cy="2421393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8088B79F-80E0-1E38-9830-C4E98E1E4DF1}"/>
                </a:ext>
              </a:extLst>
            </p:cNvPr>
            <p:cNvGrpSpPr/>
            <p:nvPr/>
          </p:nvGrpSpPr>
          <p:grpSpPr>
            <a:xfrm>
              <a:off x="1165487" y="1938761"/>
              <a:ext cx="1808192" cy="424083"/>
              <a:chOff x="1235378" y="4458937"/>
              <a:chExt cx="1808192" cy="424083"/>
            </a:xfrm>
          </p:grpSpPr>
          <p:sp>
            <p:nvSpPr>
              <p:cNvPr id="22" name="矩形: 圆角 21">
                <a:extLst>
                  <a:ext uri="{FF2B5EF4-FFF2-40B4-BE49-F238E27FC236}">
                    <a16:creationId xmlns:a16="http://schemas.microsoft.com/office/drawing/2014/main" id="{F0F6FCDC-CAF3-4920-113B-D25BE4FA47AB}"/>
                  </a:ext>
                </a:extLst>
              </p:cNvPr>
              <p:cNvSpPr/>
              <p:nvPr/>
            </p:nvSpPr>
            <p:spPr>
              <a:xfrm>
                <a:off x="1235378" y="4458937"/>
                <a:ext cx="1613431" cy="42408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8000">
                    <a:schemeClr val="accent2">
                      <a:alpha val="58000"/>
                    </a:schemeClr>
                  </a:gs>
                  <a:gs pos="54000">
                    <a:schemeClr val="accent3">
                      <a:alpha val="70000"/>
                    </a:schemeClr>
                  </a:gs>
                  <a:gs pos="24000">
                    <a:schemeClr val="accent1">
                      <a:alpha val="51000"/>
                    </a:schemeClr>
                  </a:gs>
                  <a:gs pos="0">
                    <a:schemeClr val="accent1">
                      <a:alpha val="86000"/>
                    </a:schemeClr>
                  </a:gs>
                  <a:gs pos="100000">
                    <a:schemeClr val="accent2">
                      <a:alpha val="82000"/>
                    </a:schemeClr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AB0A78E0-D44B-1E86-26D6-21134BAF0232}"/>
                  </a:ext>
                </a:extLst>
              </p:cNvPr>
              <p:cNvSpPr txBox="1"/>
              <p:nvPr/>
            </p:nvSpPr>
            <p:spPr>
              <a:xfrm>
                <a:off x="1286314" y="4486313"/>
                <a:ext cx="175725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dirty="0">
                    <a:solidFill>
                      <a:schemeClr val="bg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</a:rPr>
                  <a:t>掩码位置编码</a:t>
                </a:r>
                <a:endParaRPr lang="zh-CN" altLang="en-US" sz="1800" dirty="0">
                  <a:solidFill>
                    <a:schemeClr val="bg1">
                      <a:lumMod val="75000"/>
                      <a:lumOff val="25000"/>
                    </a:schemeClr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15DE049-6F1A-92E9-98A3-8BF2D592610C}"/>
                </a:ext>
              </a:extLst>
            </p:cNvPr>
            <p:cNvSpPr txBox="1"/>
            <p:nvPr/>
          </p:nvSpPr>
          <p:spPr>
            <a:xfrm>
              <a:off x="1216421" y="2513495"/>
              <a:ext cx="2631679" cy="18466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000" dirty="0">
                  <a:solidFill>
                    <a:schemeClr val="bg1">
                      <a:lumMod val="95000"/>
                      <a:lumOff val="5000"/>
                    </a:schemeClr>
                  </a:solidFill>
                </a:rPr>
                <a:t>FFC</a:t>
              </a:r>
              <a:r>
                <a:rPr lang="zh-CN" altLang="en-US" sz="2000" dirty="0">
                  <a:solidFill>
                    <a:schemeClr val="bg1">
                      <a:lumMod val="95000"/>
                      <a:lumOff val="5000"/>
                    </a:schemeClr>
                  </a:solidFill>
                </a:rPr>
                <a:t>把图像映射到频域，但对</a:t>
              </a:r>
              <a:r>
                <a:rPr lang="en-US" altLang="zh-CN" sz="2000" dirty="0">
                  <a:solidFill>
                    <a:schemeClr val="bg1">
                      <a:lumMod val="95000"/>
                      <a:lumOff val="5000"/>
                    </a:schemeClr>
                  </a:solidFill>
                </a:rPr>
                <a:t>Mask</a:t>
              </a:r>
              <a:r>
                <a:rPr lang="zh-CN" altLang="en-US" sz="2000" dirty="0">
                  <a:solidFill>
                    <a:schemeClr val="bg1">
                      <a:lumMod val="95000"/>
                      <a:lumOff val="5000"/>
                    </a:schemeClr>
                  </a:solidFill>
                </a:rPr>
                <a:t>位置信息不敏感</a:t>
              </a:r>
              <a:endParaRPr lang="en-US" altLang="zh-CN" sz="2000" dirty="0">
                <a:solidFill>
                  <a:schemeClr val="bg1">
                    <a:lumMod val="95000"/>
                    <a:lumOff val="5000"/>
                  </a:schemeClr>
                </a:solidFill>
              </a:endParaRPr>
            </a:p>
            <a:p>
              <a:r>
                <a:rPr lang="zh-CN" altLang="en-US" sz="2000" dirty="0">
                  <a:solidFill>
                    <a:schemeClr val="bg1">
                      <a:lumMod val="95000"/>
                      <a:lumOff val="5000"/>
                    </a:schemeClr>
                  </a:solidFill>
                </a:rPr>
                <a:t>将编码信息传入</a:t>
              </a:r>
              <a:r>
                <a:rPr lang="en-US" altLang="zh-CN" sz="2000" dirty="0">
                  <a:solidFill>
                    <a:schemeClr val="bg1">
                      <a:lumMod val="95000"/>
                      <a:lumOff val="5000"/>
                    </a:schemeClr>
                  </a:solidFill>
                </a:rPr>
                <a:t>FTR</a:t>
              </a:r>
              <a:r>
                <a:rPr lang="zh-CN" altLang="en-US" sz="2000" dirty="0">
                  <a:solidFill>
                    <a:schemeClr val="bg1">
                      <a:lumMod val="95000"/>
                      <a:lumOff val="5000"/>
                    </a:schemeClr>
                  </a:solidFill>
                </a:rPr>
                <a:t>图像修复</a:t>
              </a:r>
            </a:p>
            <a:p>
              <a:endParaRPr lang="zh-CN" altLang="en-US" sz="1400" dirty="0"/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652E1F03-5ED8-6E22-3493-DE339484DDAD}"/>
              </a:ext>
            </a:extLst>
          </p:cNvPr>
          <p:cNvGrpSpPr/>
          <p:nvPr/>
        </p:nvGrpSpPr>
        <p:grpSpPr>
          <a:xfrm>
            <a:off x="6890060" y="1827859"/>
            <a:ext cx="3438855" cy="2042874"/>
            <a:chOff x="1112731" y="1938761"/>
            <a:chExt cx="3438855" cy="2042874"/>
          </a:xfrm>
        </p:grpSpPr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43F21883-0421-C609-D271-AA1291E9E326}"/>
                </a:ext>
              </a:extLst>
            </p:cNvPr>
            <p:cNvGrpSpPr/>
            <p:nvPr/>
          </p:nvGrpSpPr>
          <p:grpSpPr>
            <a:xfrm>
              <a:off x="1112731" y="1938761"/>
              <a:ext cx="1978376" cy="424083"/>
              <a:chOff x="1182622" y="4458937"/>
              <a:chExt cx="1978376" cy="424083"/>
            </a:xfrm>
          </p:grpSpPr>
          <p:sp>
            <p:nvSpPr>
              <p:cNvPr id="44" name="矩形: 圆角 43">
                <a:extLst>
                  <a:ext uri="{FF2B5EF4-FFF2-40B4-BE49-F238E27FC236}">
                    <a16:creationId xmlns:a16="http://schemas.microsoft.com/office/drawing/2014/main" id="{535F6DFF-33CF-EC91-E1CE-017619EBB375}"/>
                  </a:ext>
                </a:extLst>
              </p:cNvPr>
              <p:cNvSpPr/>
              <p:nvPr/>
            </p:nvSpPr>
            <p:spPr>
              <a:xfrm>
                <a:off x="1235378" y="4458937"/>
                <a:ext cx="1613431" cy="42408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8000">
                    <a:schemeClr val="accent2">
                      <a:alpha val="58000"/>
                    </a:schemeClr>
                  </a:gs>
                  <a:gs pos="54000">
                    <a:schemeClr val="accent3">
                      <a:alpha val="70000"/>
                    </a:schemeClr>
                  </a:gs>
                  <a:gs pos="24000">
                    <a:schemeClr val="accent1">
                      <a:alpha val="51000"/>
                    </a:schemeClr>
                  </a:gs>
                  <a:gs pos="0">
                    <a:schemeClr val="accent1">
                      <a:alpha val="86000"/>
                    </a:schemeClr>
                  </a:gs>
                  <a:gs pos="100000">
                    <a:schemeClr val="accent2">
                      <a:alpha val="82000"/>
                    </a:schemeClr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E129D987-26F1-6538-D1D3-C4D74CE6D163}"/>
                  </a:ext>
                </a:extLst>
              </p:cNvPr>
              <p:cNvSpPr txBox="1"/>
              <p:nvPr/>
            </p:nvSpPr>
            <p:spPr>
              <a:xfrm>
                <a:off x="1182622" y="4491546"/>
                <a:ext cx="197837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dirty="0">
                    <a:solidFill>
                      <a:schemeClr val="bg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</a:rPr>
                  <a:t>辅助信息的整合</a:t>
                </a:r>
                <a:endParaRPr lang="zh-CN" altLang="en-US" sz="1800" dirty="0">
                  <a:solidFill>
                    <a:schemeClr val="bg1">
                      <a:lumMod val="75000"/>
                      <a:lumOff val="25000"/>
                    </a:schemeClr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0C3267CE-F363-8287-5AE7-8C57D6B7F0CC}"/>
                </a:ext>
              </a:extLst>
            </p:cNvPr>
            <p:cNvSpPr txBox="1"/>
            <p:nvPr/>
          </p:nvSpPr>
          <p:spPr>
            <a:xfrm>
              <a:off x="1216421" y="2513495"/>
              <a:ext cx="3320904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000" dirty="0">
                  <a:solidFill>
                    <a:schemeClr val="bg1">
                      <a:lumMod val="95000"/>
                      <a:lumOff val="5000"/>
                    </a:schemeClr>
                  </a:solidFill>
                </a:rPr>
                <a:t>Zero-RA</a:t>
              </a:r>
            </a:p>
            <a:p>
              <a:r>
                <a:rPr lang="zh-CN" altLang="en-US" sz="2000" dirty="0">
                  <a:solidFill>
                    <a:schemeClr val="bg1">
                      <a:lumMod val="95000"/>
                      <a:lumOff val="5000"/>
                    </a:schemeClr>
                  </a:solidFill>
                </a:rPr>
                <a:t>辅助信息（线和边缘）在无需训练的情况下逐步整合到预训练好的修复模型中</a:t>
              </a:r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5E4FC8D7-BF7E-5201-4F9E-989593B544D5}"/>
                </a:ext>
              </a:extLst>
            </p:cNvPr>
            <p:cNvSpPr/>
            <p:nvPr/>
          </p:nvSpPr>
          <p:spPr>
            <a:xfrm>
              <a:off x="4364417" y="3794466"/>
              <a:ext cx="187169" cy="187169"/>
            </a:xfrm>
            <a:prstGeom prst="ellipse">
              <a:avLst/>
            </a:prstGeom>
            <a:gradFill>
              <a:gsLst>
                <a:gs pos="7000">
                  <a:schemeClr val="accent2"/>
                </a:gs>
                <a:gs pos="100000">
                  <a:schemeClr val="accent1">
                    <a:lumMod val="9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1B5FF6FB-67EC-02D0-DC09-5F99E4B525C9}"/>
              </a:ext>
            </a:extLst>
          </p:cNvPr>
          <p:cNvGrpSpPr/>
          <p:nvPr/>
        </p:nvGrpSpPr>
        <p:grpSpPr>
          <a:xfrm>
            <a:off x="7005214" y="4331568"/>
            <a:ext cx="3230116" cy="1282620"/>
            <a:chOff x="1165487" y="1938761"/>
            <a:chExt cx="2682613" cy="1282620"/>
          </a:xfrm>
        </p:grpSpPr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4300813A-C154-F4C4-6D9E-D40A05AB14F8}"/>
                </a:ext>
              </a:extLst>
            </p:cNvPr>
            <p:cNvGrpSpPr/>
            <p:nvPr/>
          </p:nvGrpSpPr>
          <p:grpSpPr>
            <a:xfrm>
              <a:off x="1165487" y="1938761"/>
              <a:ext cx="1664367" cy="424083"/>
              <a:chOff x="1235378" y="4458937"/>
              <a:chExt cx="1664367" cy="424083"/>
            </a:xfrm>
          </p:grpSpPr>
          <p:sp>
            <p:nvSpPr>
              <p:cNvPr id="38" name="矩形: 圆角 37">
                <a:extLst>
                  <a:ext uri="{FF2B5EF4-FFF2-40B4-BE49-F238E27FC236}">
                    <a16:creationId xmlns:a16="http://schemas.microsoft.com/office/drawing/2014/main" id="{04BA694E-5F63-450F-82FF-CFBEAD6255CF}"/>
                  </a:ext>
                </a:extLst>
              </p:cNvPr>
              <p:cNvSpPr/>
              <p:nvPr/>
            </p:nvSpPr>
            <p:spPr>
              <a:xfrm>
                <a:off x="1235378" y="4458937"/>
                <a:ext cx="1613431" cy="42408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8000">
                    <a:schemeClr val="accent2">
                      <a:alpha val="58000"/>
                    </a:schemeClr>
                  </a:gs>
                  <a:gs pos="54000">
                    <a:schemeClr val="accent3">
                      <a:alpha val="70000"/>
                    </a:schemeClr>
                  </a:gs>
                  <a:gs pos="24000">
                    <a:schemeClr val="accent1">
                      <a:alpha val="51000"/>
                    </a:schemeClr>
                  </a:gs>
                  <a:gs pos="0">
                    <a:schemeClr val="accent1">
                      <a:alpha val="86000"/>
                    </a:schemeClr>
                  </a:gs>
                  <a:gs pos="100000">
                    <a:schemeClr val="accent2">
                      <a:alpha val="82000"/>
                    </a:schemeClr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5BD6D895-CC5B-D428-441F-3DC35A6E4E87}"/>
                  </a:ext>
                </a:extLst>
              </p:cNvPr>
              <p:cNvSpPr txBox="1"/>
              <p:nvPr/>
            </p:nvSpPr>
            <p:spPr>
              <a:xfrm>
                <a:off x="1286314" y="4486313"/>
                <a:ext cx="161343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dirty="0" err="1">
                    <a:solidFill>
                      <a:schemeClr val="bg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</a:rPr>
                  <a:t>Test&amp;Battle</a:t>
                </a:r>
                <a:endParaRPr lang="zh-CN" altLang="en-US" sz="1800" dirty="0">
                  <a:solidFill>
                    <a:schemeClr val="bg1">
                      <a:lumMod val="75000"/>
                      <a:lumOff val="25000"/>
                    </a:schemeClr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C72EFD22-E603-45CA-9B70-46AC9B6CB2A2}"/>
                </a:ext>
              </a:extLst>
            </p:cNvPr>
            <p:cNvSpPr txBox="1"/>
            <p:nvPr/>
          </p:nvSpPr>
          <p:spPr>
            <a:xfrm>
              <a:off x="1216421" y="2513495"/>
              <a:ext cx="263167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 dirty="0">
                  <a:solidFill>
                    <a:schemeClr val="bg1">
                      <a:lumMod val="95000"/>
                      <a:lumOff val="5000"/>
                    </a:schemeClr>
                  </a:solidFill>
                </a:rPr>
                <a:t>总之就是比其他模型都好</a:t>
              </a:r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645EE634-70DE-D6FC-3951-2971F6128CAA}"/>
                </a:ext>
              </a:extLst>
            </p:cNvPr>
            <p:cNvSpPr/>
            <p:nvPr/>
          </p:nvSpPr>
          <p:spPr>
            <a:xfrm>
              <a:off x="3091107" y="3019729"/>
              <a:ext cx="187169" cy="187169"/>
            </a:xfrm>
            <a:prstGeom prst="ellipse">
              <a:avLst/>
            </a:prstGeom>
            <a:gradFill>
              <a:gsLst>
                <a:gs pos="7000">
                  <a:schemeClr val="accent2"/>
                </a:gs>
                <a:gs pos="100000">
                  <a:schemeClr val="accent1">
                    <a:lumMod val="9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07275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0DA0543-2128-2EB3-6444-0F2E0B21F62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78000">
                <a:schemeClr val="accent2">
                  <a:alpha val="58000"/>
                </a:schemeClr>
              </a:gs>
              <a:gs pos="54000">
                <a:schemeClr val="accent3">
                  <a:alpha val="70000"/>
                </a:schemeClr>
              </a:gs>
              <a:gs pos="24000">
                <a:schemeClr val="accent1">
                  <a:alpha val="51000"/>
                </a:schemeClr>
              </a:gs>
              <a:gs pos="0">
                <a:schemeClr val="accent1">
                  <a:alpha val="86000"/>
                </a:schemeClr>
              </a:gs>
              <a:gs pos="100000">
                <a:schemeClr val="accent2">
                  <a:alpha val="82000"/>
                </a:schemeClr>
              </a:gs>
            </a:gsLst>
            <a:lin ang="2700000" scaled="1"/>
          </a:gra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942F279F-A3BC-4036-DB2F-810168CC6950}"/>
              </a:ext>
            </a:extLst>
          </p:cNvPr>
          <p:cNvCxnSpPr>
            <a:cxnSpLocks/>
          </p:cNvCxnSpPr>
          <p:nvPr/>
        </p:nvCxnSpPr>
        <p:spPr>
          <a:xfrm>
            <a:off x="546623" y="1213941"/>
            <a:ext cx="11076311" cy="0"/>
          </a:xfrm>
          <a:prstGeom prst="line">
            <a:avLst/>
          </a:prstGeom>
          <a:ln w="15875">
            <a:solidFill>
              <a:schemeClr val="bg1">
                <a:lumMod val="75000"/>
                <a:lumOff val="25000"/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1E8DEA91-F2B5-2309-8095-EEFA4EB2E51A}"/>
              </a:ext>
            </a:extLst>
          </p:cNvPr>
          <p:cNvCxnSpPr>
            <a:cxnSpLocks/>
          </p:cNvCxnSpPr>
          <p:nvPr/>
        </p:nvCxnSpPr>
        <p:spPr>
          <a:xfrm>
            <a:off x="546623" y="466932"/>
            <a:ext cx="11076311" cy="0"/>
          </a:xfrm>
          <a:prstGeom prst="line">
            <a:avLst/>
          </a:prstGeom>
          <a:ln w="15875">
            <a:solidFill>
              <a:schemeClr val="bg1">
                <a:lumMod val="75000"/>
                <a:lumOff val="25000"/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>
            <a:extLst>
              <a:ext uri="{FF2B5EF4-FFF2-40B4-BE49-F238E27FC236}">
                <a16:creationId xmlns:a16="http://schemas.microsoft.com/office/drawing/2014/main" id="{A271811B-7A01-502D-2CEC-46F81B5F79BD}"/>
              </a:ext>
            </a:extLst>
          </p:cNvPr>
          <p:cNvSpPr/>
          <p:nvPr/>
        </p:nvSpPr>
        <p:spPr>
          <a:xfrm>
            <a:off x="5548903" y="5010761"/>
            <a:ext cx="228600" cy="228600"/>
          </a:xfrm>
          <a:prstGeom prst="ellipse">
            <a:avLst/>
          </a:prstGeom>
          <a:gradFill>
            <a:gsLst>
              <a:gs pos="7000">
                <a:schemeClr val="accent2"/>
              </a:gs>
              <a:gs pos="100000">
                <a:schemeClr val="accent1">
                  <a:lumMod val="9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AAEB2D63-88F6-A182-407E-01D64988DCA2}"/>
              </a:ext>
            </a:extLst>
          </p:cNvPr>
          <p:cNvSpPr txBox="1"/>
          <p:nvPr/>
        </p:nvSpPr>
        <p:spPr>
          <a:xfrm>
            <a:off x="2097563" y="455716"/>
            <a:ext cx="79226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chemeClr val="bg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整体架构</a:t>
            </a:r>
            <a:endParaRPr lang="en-US" altLang="zh-CN" sz="4400" dirty="0">
              <a:solidFill>
                <a:schemeClr val="bg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82" name="组合 81">
            <a:extLst>
              <a:ext uri="{FF2B5EF4-FFF2-40B4-BE49-F238E27FC236}">
                <a16:creationId xmlns:a16="http://schemas.microsoft.com/office/drawing/2014/main" id="{99ABFAA3-F1CB-AB7D-B792-5280590543E4}"/>
              </a:ext>
            </a:extLst>
          </p:cNvPr>
          <p:cNvGrpSpPr/>
          <p:nvPr/>
        </p:nvGrpSpPr>
        <p:grpSpPr>
          <a:xfrm>
            <a:off x="874713" y="6357730"/>
            <a:ext cx="823953" cy="242455"/>
            <a:chOff x="541066" y="6317972"/>
            <a:chExt cx="823953" cy="242455"/>
          </a:xfrm>
        </p:grpSpPr>
        <p:sp>
          <p:nvSpPr>
            <p:cNvPr id="79" name="星形: 四角 78">
              <a:extLst>
                <a:ext uri="{FF2B5EF4-FFF2-40B4-BE49-F238E27FC236}">
                  <a16:creationId xmlns:a16="http://schemas.microsoft.com/office/drawing/2014/main" id="{AEB221A0-9D88-2F28-EAD1-5A91EC378344}"/>
                </a:ext>
              </a:extLst>
            </p:cNvPr>
            <p:cNvSpPr/>
            <p:nvPr/>
          </p:nvSpPr>
          <p:spPr>
            <a:xfrm>
              <a:off x="541066" y="6317972"/>
              <a:ext cx="242455" cy="242455"/>
            </a:xfrm>
            <a:prstGeom prst="star4">
              <a:avLst/>
            </a:pr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0" name="星形: 四角 79">
              <a:extLst>
                <a:ext uri="{FF2B5EF4-FFF2-40B4-BE49-F238E27FC236}">
                  <a16:creationId xmlns:a16="http://schemas.microsoft.com/office/drawing/2014/main" id="{DE61E680-2F5A-E202-FB8E-8EE9660AE78B}"/>
                </a:ext>
              </a:extLst>
            </p:cNvPr>
            <p:cNvSpPr/>
            <p:nvPr/>
          </p:nvSpPr>
          <p:spPr>
            <a:xfrm>
              <a:off x="831815" y="6317972"/>
              <a:ext cx="242455" cy="242455"/>
            </a:xfrm>
            <a:prstGeom prst="star4">
              <a:avLst/>
            </a:pr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1" name="星形: 四角 80">
              <a:extLst>
                <a:ext uri="{FF2B5EF4-FFF2-40B4-BE49-F238E27FC236}">
                  <a16:creationId xmlns:a16="http://schemas.microsoft.com/office/drawing/2014/main" id="{62FEDF33-5484-1406-81F5-E6DDD5BDEE9F}"/>
                </a:ext>
              </a:extLst>
            </p:cNvPr>
            <p:cNvSpPr/>
            <p:nvPr/>
          </p:nvSpPr>
          <p:spPr>
            <a:xfrm>
              <a:off x="1122564" y="6317972"/>
              <a:ext cx="242455" cy="242455"/>
            </a:xfrm>
            <a:prstGeom prst="star4">
              <a:avLst/>
            </a:pr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3433058E-4733-7614-AE9E-6F179365C6F1}"/>
              </a:ext>
            </a:extLst>
          </p:cNvPr>
          <p:cNvGrpSpPr/>
          <p:nvPr/>
        </p:nvGrpSpPr>
        <p:grpSpPr>
          <a:xfrm>
            <a:off x="10402888" y="380401"/>
            <a:ext cx="914400" cy="914400"/>
            <a:chOff x="10402888" y="6014936"/>
            <a:chExt cx="914400" cy="914400"/>
          </a:xfrm>
        </p:grpSpPr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21A844F9-AC22-F30E-7813-7B2CF38BCD7E}"/>
                </a:ext>
              </a:extLst>
            </p:cNvPr>
            <p:cNvSpPr/>
            <p:nvPr/>
          </p:nvSpPr>
          <p:spPr>
            <a:xfrm>
              <a:off x="10402888" y="6014936"/>
              <a:ext cx="914400" cy="914400"/>
            </a:xfrm>
            <a:prstGeom prst="ellipse">
              <a:avLst/>
            </a:prstGeom>
            <a:noFill/>
            <a:ln w="15875">
              <a:solidFill>
                <a:schemeClr val="bg1">
                  <a:lumMod val="75000"/>
                  <a:lumOff val="25000"/>
                </a:schemeClr>
              </a:solidFill>
            </a:ln>
            <a:scene3d>
              <a:camera prst="orthographicFront">
                <a:rot lat="45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6603F549-8290-9BEA-146C-FB4A82B6EC79}"/>
                </a:ext>
              </a:extLst>
            </p:cNvPr>
            <p:cNvSpPr/>
            <p:nvPr/>
          </p:nvSpPr>
          <p:spPr>
            <a:xfrm>
              <a:off x="10402888" y="6014936"/>
              <a:ext cx="914400" cy="914400"/>
            </a:xfrm>
            <a:prstGeom prst="ellipse">
              <a:avLst/>
            </a:prstGeom>
            <a:noFill/>
            <a:ln w="15875">
              <a:solidFill>
                <a:schemeClr val="bg1">
                  <a:lumMod val="75000"/>
                  <a:lumOff val="25000"/>
                </a:schemeClr>
              </a:solidFill>
            </a:ln>
            <a:scene3d>
              <a:camera prst="orthographicFront">
                <a:rot lat="3406443" lon="3951236" rev="3708792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C08415B0-6C26-3538-73C3-C34044E4A79F}"/>
                </a:ext>
              </a:extLst>
            </p:cNvPr>
            <p:cNvGrpSpPr/>
            <p:nvPr/>
          </p:nvGrpSpPr>
          <p:grpSpPr>
            <a:xfrm>
              <a:off x="10649629" y="6385618"/>
              <a:ext cx="82665" cy="82394"/>
              <a:chOff x="10563363" y="6178447"/>
              <a:chExt cx="123935" cy="123530"/>
            </a:xfrm>
          </p:grpSpPr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59396D8F-7561-7FAF-701A-A5CF8632F19B}"/>
                  </a:ext>
                </a:extLst>
              </p:cNvPr>
              <p:cNvSpPr/>
              <p:nvPr/>
            </p:nvSpPr>
            <p:spPr>
              <a:xfrm>
                <a:off x="10563768" y="6227841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AD0538EA-658E-083E-8E86-9ABD0343C166}"/>
                  </a:ext>
                </a:extLst>
              </p:cNvPr>
              <p:cNvSpPr/>
              <p:nvPr/>
            </p:nvSpPr>
            <p:spPr>
              <a:xfrm>
                <a:off x="10563363" y="6227842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9" name="矩形: 圆角 18">
                <a:extLst>
                  <a:ext uri="{FF2B5EF4-FFF2-40B4-BE49-F238E27FC236}">
                    <a16:creationId xmlns:a16="http://schemas.microsoft.com/office/drawing/2014/main" id="{F331FE02-E1DB-7955-03C9-3E090A49D389}"/>
                  </a:ext>
                </a:extLst>
              </p:cNvPr>
              <p:cNvSpPr/>
              <p:nvPr/>
            </p:nvSpPr>
            <p:spPr>
              <a:xfrm rot="16200000">
                <a:off x="10562958" y="6227841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7C4F796C-8C58-BC07-D495-9EF452D9E545}"/>
                </a:ext>
              </a:extLst>
            </p:cNvPr>
            <p:cNvGrpSpPr/>
            <p:nvPr/>
          </p:nvGrpSpPr>
          <p:grpSpPr>
            <a:xfrm>
              <a:off x="10953819" y="6194815"/>
              <a:ext cx="82665" cy="82394"/>
              <a:chOff x="10563363" y="6178447"/>
              <a:chExt cx="123935" cy="123530"/>
            </a:xfrm>
          </p:grpSpPr>
          <p:sp>
            <p:nvSpPr>
              <p:cNvPr id="14" name="矩形: 圆角 13">
                <a:extLst>
                  <a:ext uri="{FF2B5EF4-FFF2-40B4-BE49-F238E27FC236}">
                    <a16:creationId xmlns:a16="http://schemas.microsoft.com/office/drawing/2014/main" id="{42E370E4-DD57-2B15-36A4-3E9278FCB4F6}"/>
                  </a:ext>
                </a:extLst>
              </p:cNvPr>
              <p:cNvSpPr/>
              <p:nvPr/>
            </p:nvSpPr>
            <p:spPr>
              <a:xfrm>
                <a:off x="10563768" y="6227841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5" name="矩形: 圆角 14">
                <a:extLst>
                  <a:ext uri="{FF2B5EF4-FFF2-40B4-BE49-F238E27FC236}">
                    <a16:creationId xmlns:a16="http://schemas.microsoft.com/office/drawing/2014/main" id="{89ED36A7-B029-7949-1467-705488F9BC47}"/>
                  </a:ext>
                </a:extLst>
              </p:cNvPr>
              <p:cNvSpPr/>
              <p:nvPr/>
            </p:nvSpPr>
            <p:spPr>
              <a:xfrm>
                <a:off x="10563363" y="6227842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EA89CB60-A5A3-9C04-1D8C-BD207C6B1C81}"/>
                  </a:ext>
                </a:extLst>
              </p:cNvPr>
              <p:cNvSpPr/>
              <p:nvPr/>
            </p:nvSpPr>
            <p:spPr>
              <a:xfrm rot="16200000">
                <a:off x="10562958" y="6227841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C1BCAF5E-C1EC-A86E-9AB0-55A86A1DA1F6}"/>
              </a:ext>
            </a:extLst>
          </p:cNvPr>
          <p:cNvGrpSpPr/>
          <p:nvPr/>
        </p:nvGrpSpPr>
        <p:grpSpPr>
          <a:xfrm>
            <a:off x="864893" y="380401"/>
            <a:ext cx="914400" cy="914400"/>
            <a:chOff x="10402888" y="6014936"/>
            <a:chExt cx="914400" cy="914400"/>
          </a:xfrm>
        </p:grpSpPr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2E266DD1-C9EB-A533-27D5-4E90BA185D0A}"/>
                </a:ext>
              </a:extLst>
            </p:cNvPr>
            <p:cNvSpPr/>
            <p:nvPr/>
          </p:nvSpPr>
          <p:spPr>
            <a:xfrm>
              <a:off x="10402888" y="6014936"/>
              <a:ext cx="914400" cy="914400"/>
            </a:xfrm>
            <a:prstGeom prst="ellipse">
              <a:avLst/>
            </a:prstGeom>
            <a:noFill/>
            <a:ln w="15875">
              <a:solidFill>
                <a:schemeClr val="bg1">
                  <a:lumMod val="75000"/>
                  <a:lumOff val="25000"/>
                </a:schemeClr>
              </a:solidFill>
            </a:ln>
            <a:scene3d>
              <a:camera prst="orthographicFront">
                <a:rot lat="45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B24616A0-2159-2FB9-B54C-54EBDD6EE6DE}"/>
                </a:ext>
              </a:extLst>
            </p:cNvPr>
            <p:cNvSpPr/>
            <p:nvPr/>
          </p:nvSpPr>
          <p:spPr>
            <a:xfrm>
              <a:off x="10402888" y="6014936"/>
              <a:ext cx="914400" cy="914400"/>
            </a:xfrm>
            <a:prstGeom prst="ellipse">
              <a:avLst/>
            </a:prstGeom>
            <a:noFill/>
            <a:ln w="15875">
              <a:solidFill>
                <a:schemeClr val="bg1">
                  <a:lumMod val="75000"/>
                  <a:lumOff val="25000"/>
                </a:schemeClr>
              </a:solidFill>
            </a:ln>
            <a:scene3d>
              <a:camera prst="orthographicFront">
                <a:rot lat="3406443" lon="3951236" rev="3708792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50471BCE-DE88-88F0-E635-84D748C8B353}"/>
                </a:ext>
              </a:extLst>
            </p:cNvPr>
            <p:cNvGrpSpPr/>
            <p:nvPr/>
          </p:nvGrpSpPr>
          <p:grpSpPr>
            <a:xfrm>
              <a:off x="10649629" y="6385618"/>
              <a:ext cx="82665" cy="82394"/>
              <a:chOff x="10563363" y="6178447"/>
              <a:chExt cx="123935" cy="123530"/>
            </a:xfrm>
          </p:grpSpPr>
          <p:sp>
            <p:nvSpPr>
              <p:cNvPr id="44" name="矩形: 圆角 43">
                <a:extLst>
                  <a:ext uri="{FF2B5EF4-FFF2-40B4-BE49-F238E27FC236}">
                    <a16:creationId xmlns:a16="http://schemas.microsoft.com/office/drawing/2014/main" id="{CAA1997C-175B-91F0-BB20-71835B2022C2}"/>
                  </a:ext>
                </a:extLst>
              </p:cNvPr>
              <p:cNvSpPr/>
              <p:nvPr/>
            </p:nvSpPr>
            <p:spPr>
              <a:xfrm>
                <a:off x="10563768" y="6227841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5" name="矩形: 圆角 44">
                <a:extLst>
                  <a:ext uri="{FF2B5EF4-FFF2-40B4-BE49-F238E27FC236}">
                    <a16:creationId xmlns:a16="http://schemas.microsoft.com/office/drawing/2014/main" id="{408EFABC-309C-A1EC-D075-EE7ADC78BC5F}"/>
                  </a:ext>
                </a:extLst>
              </p:cNvPr>
              <p:cNvSpPr/>
              <p:nvPr/>
            </p:nvSpPr>
            <p:spPr>
              <a:xfrm>
                <a:off x="10563363" y="6227842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6" name="矩形: 圆角 45">
                <a:extLst>
                  <a:ext uri="{FF2B5EF4-FFF2-40B4-BE49-F238E27FC236}">
                    <a16:creationId xmlns:a16="http://schemas.microsoft.com/office/drawing/2014/main" id="{279F0EEF-231D-7361-843D-1C6B27DE4935}"/>
                  </a:ext>
                </a:extLst>
              </p:cNvPr>
              <p:cNvSpPr/>
              <p:nvPr/>
            </p:nvSpPr>
            <p:spPr>
              <a:xfrm rot="16200000">
                <a:off x="10562958" y="6227841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FD2BF464-3128-A365-F90F-1203A07A78A4}"/>
                </a:ext>
              </a:extLst>
            </p:cNvPr>
            <p:cNvGrpSpPr/>
            <p:nvPr/>
          </p:nvGrpSpPr>
          <p:grpSpPr>
            <a:xfrm>
              <a:off x="10953819" y="6194815"/>
              <a:ext cx="82665" cy="82394"/>
              <a:chOff x="10563363" y="6178447"/>
              <a:chExt cx="123935" cy="123530"/>
            </a:xfrm>
          </p:grpSpPr>
          <p:sp>
            <p:nvSpPr>
              <p:cNvPr id="39" name="矩形: 圆角 38">
                <a:extLst>
                  <a:ext uri="{FF2B5EF4-FFF2-40B4-BE49-F238E27FC236}">
                    <a16:creationId xmlns:a16="http://schemas.microsoft.com/office/drawing/2014/main" id="{983B2641-9E5D-D3C8-AEF4-9245BCF01FBC}"/>
                  </a:ext>
                </a:extLst>
              </p:cNvPr>
              <p:cNvSpPr/>
              <p:nvPr/>
            </p:nvSpPr>
            <p:spPr>
              <a:xfrm>
                <a:off x="10563768" y="6227841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2" name="矩形: 圆角 41">
                <a:extLst>
                  <a:ext uri="{FF2B5EF4-FFF2-40B4-BE49-F238E27FC236}">
                    <a16:creationId xmlns:a16="http://schemas.microsoft.com/office/drawing/2014/main" id="{6B0521F5-4796-EE2D-A72D-55FDADCFE5AC}"/>
                  </a:ext>
                </a:extLst>
              </p:cNvPr>
              <p:cNvSpPr/>
              <p:nvPr/>
            </p:nvSpPr>
            <p:spPr>
              <a:xfrm>
                <a:off x="10563363" y="6227842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3" name="矩形: 圆角 42">
                <a:extLst>
                  <a:ext uri="{FF2B5EF4-FFF2-40B4-BE49-F238E27FC236}">
                    <a16:creationId xmlns:a16="http://schemas.microsoft.com/office/drawing/2014/main" id="{8C6D9012-202E-A450-3811-0FB49359E937}"/>
                  </a:ext>
                </a:extLst>
              </p:cNvPr>
              <p:cNvSpPr/>
              <p:nvPr/>
            </p:nvSpPr>
            <p:spPr>
              <a:xfrm rot="16200000">
                <a:off x="10562958" y="6227841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id="{A7CA623D-9D69-43DE-9FC1-1B854D826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583"/>
            <a:ext cx="12192000" cy="560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262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0DA0543-2128-2EB3-6444-0F2E0B21F62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78000">
                <a:schemeClr val="accent2">
                  <a:alpha val="58000"/>
                </a:schemeClr>
              </a:gs>
              <a:gs pos="54000">
                <a:schemeClr val="accent3">
                  <a:alpha val="70000"/>
                </a:schemeClr>
              </a:gs>
              <a:gs pos="24000">
                <a:schemeClr val="accent1">
                  <a:alpha val="51000"/>
                </a:schemeClr>
              </a:gs>
              <a:gs pos="0">
                <a:schemeClr val="accent1">
                  <a:alpha val="86000"/>
                </a:schemeClr>
              </a:gs>
              <a:gs pos="100000">
                <a:schemeClr val="accent2">
                  <a:alpha val="82000"/>
                </a:schemeClr>
              </a:gs>
            </a:gsLst>
            <a:lin ang="2700000" scaled="1"/>
          </a:gra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942F279F-A3BC-4036-DB2F-810168CC6950}"/>
              </a:ext>
            </a:extLst>
          </p:cNvPr>
          <p:cNvCxnSpPr>
            <a:cxnSpLocks/>
          </p:cNvCxnSpPr>
          <p:nvPr/>
        </p:nvCxnSpPr>
        <p:spPr>
          <a:xfrm>
            <a:off x="546623" y="1213941"/>
            <a:ext cx="11076311" cy="0"/>
          </a:xfrm>
          <a:prstGeom prst="line">
            <a:avLst/>
          </a:prstGeom>
          <a:ln w="15875">
            <a:solidFill>
              <a:schemeClr val="bg1">
                <a:lumMod val="75000"/>
                <a:lumOff val="25000"/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1E8DEA91-F2B5-2309-8095-EEFA4EB2E51A}"/>
              </a:ext>
            </a:extLst>
          </p:cNvPr>
          <p:cNvCxnSpPr>
            <a:cxnSpLocks/>
          </p:cNvCxnSpPr>
          <p:nvPr/>
        </p:nvCxnSpPr>
        <p:spPr>
          <a:xfrm>
            <a:off x="546623" y="466932"/>
            <a:ext cx="11076311" cy="0"/>
          </a:xfrm>
          <a:prstGeom prst="line">
            <a:avLst/>
          </a:prstGeom>
          <a:ln w="15875">
            <a:solidFill>
              <a:schemeClr val="bg1">
                <a:lumMod val="75000"/>
                <a:lumOff val="25000"/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>
            <a:extLst>
              <a:ext uri="{FF2B5EF4-FFF2-40B4-BE49-F238E27FC236}">
                <a16:creationId xmlns:a16="http://schemas.microsoft.com/office/drawing/2014/main" id="{A271811B-7A01-502D-2CEC-46F81B5F79BD}"/>
              </a:ext>
            </a:extLst>
          </p:cNvPr>
          <p:cNvSpPr/>
          <p:nvPr/>
        </p:nvSpPr>
        <p:spPr>
          <a:xfrm>
            <a:off x="5548903" y="5010761"/>
            <a:ext cx="228600" cy="228600"/>
          </a:xfrm>
          <a:prstGeom prst="ellipse">
            <a:avLst/>
          </a:prstGeom>
          <a:gradFill>
            <a:gsLst>
              <a:gs pos="7000">
                <a:schemeClr val="accent2"/>
              </a:gs>
              <a:gs pos="100000">
                <a:schemeClr val="accent1">
                  <a:lumMod val="9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AAEB2D63-88F6-A182-407E-01D64988DCA2}"/>
              </a:ext>
            </a:extLst>
          </p:cNvPr>
          <p:cNvSpPr txBox="1"/>
          <p:nvPr/>
        </p:nvSpPr>
        <p:spPr>
          <a:xfrm>
            <a:off x="2097563" y="455716"/>
            <a:ext cx="79226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chemeClr val="bg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流程</a:t>
            </a:r>
            <a:r>
              <a:rPr lang="en-US" altLang="zh-CN" sz="4400" dirty="0">
                <a:solidFill>
                  <a:schemeClr val="bg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1-</a:t>
            </a:r>
            <a:r>
              <a:rPr lang="zh-CN" altLang="en-US" sz="4400" dirty="0">
                <a:solidFill>
                  <a:schemeClr val="bg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边线获取</a:t>
            </a:r>
            <a:endParaRPr lang="en-US" altLang="zh-CN" sz="4400" dirty="0">
              <a:solidFill>
                <a:schemeClr val="bg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82" name="组合 81">
            <a:extLst>
              <a:ext uri="{FF2B5EF4-FFF2-40B4-BE49-F238E27FC236}">
                <a16:creationId xmlns:a16="http://schemas.microsoft.com/office/drawing/2014/main" id="{99ABFAA3-F1CB-AB7D-B792-5280590543E4}"/>
              </a:ext>
            </a:extLst>
          </p:cNvPr>
          <p:cNvGrpSpPr/>
          <p:nvPr/>
        </p:nvGrpSpPr>
        <p:grpSpPr>
          <a:xfrm>
            <a:off x="874713" y="6357730"/>
            <a:ext cx="823953" cy="242455"/>
            <a:chOff x="541066" y="6317972"/>
            <a:chExt cx="823953" cy="242455"/>
          </a:xfrm>
        </p:grpSpPr>
        <p:sp>
          <p:nvSpPr>
            <p:cNvPr id="79" name="星形: 四角 78">
              <a:extLst>
                <a:ext uri="{FF2B5EF4-FFF2-40B4-BE49-F238E27FC236}">
                  <a16:creationId xmlns:a16="http://schemas.microsoft.com/office/drawing/2014/main" id="{AEB221A0-9D88-2F28-EAD1-5A91EC378344}"/>
                </a:ext>
              </a:extLst>
            </p:cNvPr>
            <p:cNvSpPr/>
            <p:nvPr/>
          </p:nvSpPr>
          <p:spPr>
            <a:xfrm>
              <a:off x="541066" y="6317972"/>
              <a:ext cx="242455" cy="242455"/>
            </a:xfrm>
            <a:prstGeom prst="star4">
              <a:avLst/>
            </a:pr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0" name="星形: 四角 79">
              <a:extLst>
                <a:ext uri="{FF2B5EF4-FFF2-40B4-BE49-F238E27FC236}">
                  <a16:creationId xmlns:a16="http://schemas.microsoft.com/office/drawing/2014/main" id="{DE61E680-2F5A-E202-FB8E-8EE9660AE78B}"/>
                </a:ext>
              </a:extLst>
            </p:cNvPr>
            <p:cNvSpPr/>
            <p:nvPr/>
          </p:nvSpPr>
          <p:spPr>
            <a:xfrm>
              <a:off x="831815" y="6317972"/>
              <a:ext cx="242455" cy="242455"/>
            </a:xfrm>
            <a:prstGeom prst="star4">
              <a:avLst/>
            </a:pr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1" name="星形: 四角 80">
              <a:extLst>
                <a:ext uri="{FF2B5EF4-FFF2-40B4-BE49-F238E27FC236}">
                  <a16:creationId xmlns:a16="http://schemas.microsoft.com/office/drawing/2014/main" id="{62FEDF33-5484-1406-81F5-E6DDD5BDEE9F}"/>
                </a:ext>
              </a:extLst>
            </p:cNvPr>
            <p:cNvSpPr/>
            <p:nvPr/>
          </p:nvSpPr>
          <p:spPr>
            <a:xfrm>
              <a:off x="1122564" y="6317972"/>
              <a:ext cx="242455" cy="242455"/>
            </a:xfrm>
            <a:prstGeom prst="star4">
              <a:avLst/>
            </a:pr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3433058E-4733-7614-AE9E-6F179365C6F1}"/>
              </a:ext>
            </a:extLst>
          </p:cNvPr>
          <p:cNvGrpSpPr/>
          <p:nvPr/>
        </p:nvGrpSpPr>
        <p:grpSpPr>
          <a:xfrm>
            <a:off x="10402888" y="380401"/>
            <a:ext cx="914400" cy="914400"/>
            <a:chOff x="10402888" y="6014936"/>
            <a:chExt cx="914400" cy="914400"/>
          </a:xfrm>
        </p:grpSpPr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21A844F9-AC22-F30E-7813-7B2CF38BCD7E}"/>
                </a:ext>
              </a:extLst>
            </p:cNvPr>
            <p:cNvSpPr/>
            <p:nvPr/>
          </p:nvSpPr>
          <p:spPr>
            <a:xfrm>
              <a:off x="10402888" y="6014936"/>
              <a:ext cx="914400" cy="914400"/>
            </a:xfrm>
            <a:prstGeom prst="ellipse">
              <a:avLst/>
            </a:prstGeom>
            <a:noFill/>
            <a:ln w="15875">
              <a:solidFill>
                <a:schemeClr val="bg1">
                  <a:lumMod val="75000"/>
                  <a:lumOff val="25000"/>
                </a:schemeClr>
              </a:solidFill>
            </a:ln>
            <a:scene3d>
              <a:camera prst="orthographicFront">
                <a:rot lat="45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6603F549-8290-9BEA-146C-FB4A82B6EC79}"/>
                </a:ext>
              </a:extLst>
            </p:cNvPr>
            <p:cNvSpPr/>
            <p:nvPr/>
          </p:nvSpPr>
          <p:spPr>
            <a:xfrm>
              <a:off x="10402888" y="6014936"/>
              <a:ext cx="914400" cy="914400"/>
            </a:xfrm>
            <a:prstGeom prst="ellipse">
              <a:avLst/>
            </a:prstGeom>
            <a:noFill/>
            <a:ln w="15875">
              <a:solidFill>
                <a:schemeClr val="bg1">
                  <a:lumMod val="75000"/>
                  <a:lumOff val="25000"/>
                </a:schemeClr>
              </a:solidFill>
            </a:ln>
            <a:scene3d>
              <a:camera prst="orthographicFront">
                <a:rot lat="3406443" lon="3951236" rev="3708792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C08415B0-6C26-3538-73C3-C34044E4A79F}"/>
                </a:ext>
              </a:extLst>
            </p:cNvPr>
            <p:cNvGrpSpPr/>
            <p:nvPr/>
          </p:nvGrpSpPr>
          <p:grpSpPr>
            <a:xfrm>
              <a:off x="10649629" y="6385618"/>
              <a:ext cx="82665" cy="82394"/>
              <a:chOff x="10563363" y="6178447"/>
              <a:chExt cx="123935" cy="123530"/>
            </a:xfrm>
          </p:grpSpPr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59396D8F-7561-7FAF-701A-A5CF8632F19B}"/>
                  </a:ext>
                </a:extLst>
              </p:cNvPr>
              <p:cNvSpPr/>
              <p:nvPr/>
            </p:nvSpPr>
            <p:spPr>
              <a:xfrm>
                <a:off x="10563768" y="6227841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AD0538EA-658E-083E-8E86-9ABD0343C166}"/>
                  </a:ext>
                </a:extLst>
              </p:cNvPr>
              <p:cNvSpPr/>
              <p:nvPr/>
            </p:nvSpPr>
            <p:spPr>
              <a:xfrm>
                <a:off x="10563363" y="6227842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9" name="矩形: 圆角 18">
                <a:extLst>
                  <a:ext uri="{FF2B5EF4-FFF2-40B4-BE49-F238E27FC236}">
                    <a16:creationId xmlns:a16="http://schemas.microsoft.com/office/drawing/2014/main" id="{F331FE02-E1DB-7955-03C9-3E090A49D389}"/>
                  </a:ext>
                </a:extLst>
              </p:cNvPr>
              <p:cNvSpPr/>
              <p:nvPr/>
            </p:nvSpPr>
            <p:spPr>
              <a:xfrm rot="16200000">
                <a:off x="10562958" y="6227841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7C4F796C-8C58-BC07-D495-9EF452D9E545}"/>
                </a:ext>
              </a:extLst>
            </p:cNvPr>
            <p:cNvGrpSpPr/>
            <p:nvPr/>
          </p:nvGrpSpPr>
          <p:grpSpPr>
            <a:xfrm>
              <a:off x="10953819" y="6194815"/>
              <a:ext cx="82665" cy="82394"/>
              <a:chOff x="10563363" y="6178447"/>
              <a:chExt cx="123935" cy="123530"/>
            </a:xfrm>
          </p:grpSpPr>
          <p:sp>
            <p:nvSpPr>
              <p:cNvPr id="14" name="矩形: 圆角 13">
                <a:extLst>
                  <a:ext uri="{FF2B5EF4-FFF2-40B4-BE49-F238E27FC236}">
                    <a16:creationId xmlns:a16="http://schemas.microsoft.com/office/drawing/2014/main" id="{42E370E4-DD57-2B15-36A4-3E9278FCB4F6}"/>
                  </a:ext>
                </a:extLst>
              </p:cNvPr>
              <p:cNvSpPr/>
              <p:nvPr/>
            </p:nvSpPr>
            <p:spPr>
              <a:xfrm>
                <a:off x="10563768" y="6227841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5" name="矩形: 圆角 14">
                <a:extLst>
                  <a:ext uri="{FF2B5EF4-FFF2-40B4-BE49-F238E27FC236}">
                    <a16:creationId xmlns:a16="http://schemas.microsoft.com/office/drawing/2014/main" id="{89ED36A7-B029-7949-1467-705488F9BC47}"/>
                  </a:ext>
                </a:extLst>
              </p:cNvPr>
              <p:cNvSpPr/>
              <p:nvPr/>
            </p:nvSpPr>
            <p:spPr>
              <a:xfrm>
                <a:off x="10563363" y="6227842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EA89CB60-A5A3-9C04-1D8C-BD207C6B1C81}"/>
                  </a:ext>
                </a:extLst>
              </p:cNvPr>
              <p:cNvSpPr/>
              <p:nvPr/>
            </p:nvSpPr>
            <p:spPr>
              <a:xfrm rot="16200000">
                <a:off x="10562958" y="6227841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C1BCAF5E-C1EC-A86E-9AB0-55A86A1DA1F6}"/>
              </a:ext>
            </a:extLst>
          </p:cNvPr>
          <p:cNvGrpSpPr/>
          <p:nvPr/>
        </p:nvGrpSpPr>
        <p:grpSpPr>
          <a:xfrm>
            <a:off x="864893" y="380401"/>
            <a:ext cx="914400" cy="914400"/>
            <a:chOff x="10402888" y="6014936"/>
            <a:chExt cx="914400" cy="914400"/>
          </a:xfrm>
        </p:grpSpPr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2E266DD1-C9EB-A533-27D5-4E90BA185D0A}"/>
                </a:ext>
              </a:extLst>
            </p:cNvPr>
            <p:cNvSpPr/>
            <p:nvPr/>
          </p:nvSpPr>
          <p:spPr>
            <a:xfrm>
              <a:off x="10402888" y="6014936"/>
              <a:ext cx="914400" cy="914400"/>
            </a:xfrm>
            <a:prstGeom prst="ellipse">
              <a:avLst/>
            </a:prstGeom>
            <a:noFill/>
            <a:ln w="15875">
              <a:solidFill>
                <a:schemeClr val="bg1">
                  <a:lumMod val="75000"/>
                  <a:lumOff val="25000"/>
                </a:schemeClr>
              </a:solidFill>
            </a:ln>
            <a:scene3d>
              <a:camera prst="orthographicFront">
                <a:rot lat="45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B24616A0-2159-2FB9-B54C-54EBDD6EE6DE}"/>
                </a:ext>
              </a:extLst>
            </p:cNvPr>
            <p:cNvSpPr/>
            <p:nvPr/>
          </p:nvSpPr>
          <p:spPr>
            <a:xfrm>
              <a:off x="10402888" y="6014936"/>
              <a:ext cx="914400" cy="914400"/>
            </a:xfrm>
            <a:prstGeom prst="ellipse">
              <a:avLst/>
            </a:prstGeom>
            <a:noFill/>
            <a:ln w="15875">
              <a:solidFill>
                <a:schemeClr val="bg1">
                  <a:lumMod val="75000"/>
                  <a:lumOff val="25000"/>
                </a:schemeClr>
              </a:solidFill>
            </a:ln>
            <a:scene3d>
              <a:camera prst="orthographicFront">
                <a:rot lat="3406443" lon="3951236" rev="3708792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50471BCE-DE88-88F0-E635-84D748C8B353}"/>
                </a:ext>
              </a:extLst>
            </p:cNvPr>
            <p:cNvGrpSpPr/>
            <p:nvPr/>
          </p:nvGrpSpPr>
          <p:grpSpPr>
            <a:xfrm>
              <a:off x="10649629" y="6385618"/>
              <a:ext cx="82665" cy="82394"/>
              <a:chOff x="10563363" y="6178447"/>
              <a:chExt cx="123935" cy="123530"/>
            </a:xfrm>
          </p:grpSpPr>
          <p:sp>
            <p:nvSpPr>
              <p:cNvPr id="44" name="矩形: 圆角 43">
                <a:extLst>
                  <a:ext uri="{FF2B5EF4-FFF2-40B4-BE49-F238E27FC236}">
                    <a16:creationId xmlns:a16="http://schemas.microsoft.com/office/drawing/2014/main" id="{CAA1997C-175B-91F0-BB20-71835B2022C2}"/>
                  </a:ext>
                </a:extLst>
              </p:cNvPr>
              <p:cNvSpPr/>
              <p:nvPr/>
            </p:nvSpPr>
            <p:spPr>
              <a:xfrm>
                <a:off x="10563768" y="6227841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5" name="矩形: 圆角 44">
                <a:extLst>
                  <a:ext uri="{FF2B5EF4-FFF2-40B4-BE49-F238E27FC236}">
                    <a16:creationId xmlns:a16="http://schemas.microsoft.com/office/drawing/2014/main" id="{408EFABC-309C-A1EC-D075-EE7ADC78BC5F}"/>
                  </a:ext>
                </a:extLst>
              </p:cNvPr>
              <p:cNvSpPr/>
              <p:nvPr/>
            </p:nvSpPr>
            <p:spPr>
              <a:xfrm>
                <a:off x="10563363" y="6227842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6" name="矩形: 圆角 45">
                <a:extLst>
                  <a:ext uri="{FF2B5EF4-FFF2-40B4-BE49-F238E27FC236}">
                    <a16:creationId xmlns:a16="http://schemas.microsoft.com/office/drawing/2014/main" id="{279F0EEF-231D-7361-843D-1C6B27DE4935}"/>
                  </a:ext>
                </a:extLst>
              </p:cNvPr>
              <p:cNvSpPr/>
              <p:nvPr/>
            </p:nvSpPr>
            <p:spPr>
              <a:xfrm rot="16200000">
                <a:off x="10562958" y="6227841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FD2BF464-3128-A365-F90F-1203A07A78A4}"/>
                </a:ext>
              </a:extLst>
            </p:cNvPr>
            <p:cNvGrpSpPr/>
            <p:nvPr/>
          </p:nvGrpSpPr>
          <p:grpSpPr>
            <a:xfrm>
              <a:off x="10953819" y="6194815"/>
              <a:ext cx="82665" cy="82394"/>
              <a:chOff x="10563363" y="6178447"/>
              <a:chExt cx="123935" cy="123530"/>
            </a:xfrm>
          </p:grpSpPr>
          <p:sp>
            <p:nvSpPr>
              <p:cNvPr id="39" name="矩形: 圆角 38">
                <a:extLst>
                  <a:ext uri="{FF2B5EF4-FFF2-40B4-BE49-F238E27FC236}">
                    <a16:creationId xmlns:a16="http://schemas.microsoft.com/office/drawing/2014/main" id="{983B2641-9E5D-D3C8-AEF4-9245BCF01FBC}"/>
                  </a:ext>
                </a:extLst>
              </p:cNvPr>
              <p:cNvSpPr/>
              <p:nvPr/>
            </p:nvSpPr>
            <p:spPr>
              <a:xfrm>
                <a:off x="10563768" y="6227841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2" name="矩形: 圆角 41">
                <a:extLst>
                  <a:ext uri="{FF2B5EF4-FFF2-40B4-BE49-F238E27FC236}">
                    <a16:creationId xmlns:a16="http://schemas.microsoft.com/office/drawing/2014/main" id="{6B0521F5-4796-EE2D-A72D-55FDADCFE5AC}"/>
                  </a:ext>
                </a:extLst>
              </p:cNvPr>
              <p:cNvSpPr/>
              <p:nvPr/>
            </p:nvSpPr>
            <p:spPr>
              <a:xfrm>
                <a:off x="10563363" y="6227842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3" name="矩形: 圆角 42">
                <a:extLst>
                  <a:ext uri="{FF2B5EF4-FFF2-40B4-BE49-F238E27FC236}">
                    <a16:creationId xmlns:a16="http://schemas.microsoft.com/office/drawing/2014/main" id="{8C6D9012-202E-A450-3811-0FB49359E937}"/>
                  </a:ext>
                </a:extLst>
              </p:cNvPr>
              <p:cNvSpPr/>
              <p:nvPr/>
            </p:nvSpPr>
            <p:spPr>
              <a:xfrm rot="16200000">
                <a:off x="10562958" y="6227841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id="{A85E7A43-7E86-4EDE-A97A-3962CC3E3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940" y="1327747"/>
            <a:ext cx="1761905" cy="3495238"/>
          </a:xfrm>
          <a:prstGeom prst="rect">
            <a:avLst/>
          </a:prstGeom>
        </p:spPr>
      </p:pic>
      <p:sp>
        <p:nvSpPr>
          <p:cNvPr id="22" name="箭头: 右 21">
            <a:extLst>
              <a:ext uri="{FF2B5EF4-FFF2-40B4-BE49-F238E27FC236}">
                <a16:creationId xmlns:a16="http://schemas.microsoft.com/office/drawing/2014/main" id="{0E4F4E6F-B004-4F65-8DD9-A85887956AF1}"/>
              </a:ext>
            </a:extLst>
          </p:cNvPr>
          <p:cNvSpPr/>
          <p:nvPr/>
        </p:nvSpPr>
        <p:spPr>
          <a:xfrm>
            <a:off x="3068172" y="3046073"/>
            <a:ext cx="1094765" cy="989898"/>
          </a:xfrm>
          <a:prstGeom prst="rightArrow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803B2071-A9FB-4D01-8A11-8E96147508E8}"/>
              </a:ext>
            </a:extLst>
          </p:cNvPr>
          <p:cNvSpPr txBox="1"/>
          <p:nvPr/>
        </p:nvSpPr>
        <p:spPr>
          <a:xfrm>
            <a:off x="995940" y="5225682"/>
            <a:ext cx="251669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图像掩码</a:t>
            </a:r>
            <a:endParaRPr lang="en-US" altLang="zh-CN" sz="2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algn="l"/>
            <a:r>
              <a:rPr lang="zh-CN" altLang="en-US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待恢复图像</a:t>
            </a:r>
            <a:endParaRPr lang="en-US" altLang="zh-CN" sz="2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DEEA0111-8242-4B34-A1EF-775F4968E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126" y="1419754"/>
            <a:ext cx="2594658" cy="5385425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927E1CBB-353B-48AE-A0FE-E0EF06816162}"/>
              </a:ext>
            </a:extLst>
          </p:cNvPr>
          <p:cNvSpPr txBox="1"/>
          <p:nvPr/>
        </p:nvSpPr>
        <p:spPr>
          <a:xfrm>
            <a:off x="7156191" y="6073341"/>
            <a:ext cx="230697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生成边和线的结构</a:t>
            </a: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154EE01A-7D12-4EA8-A692-A0D25C73E794}"/>
              </a:ext>
            </a:extLst>
          </p:cNvPr>
          <p:cNvSpPr/>
          <p:nvPr/>
        </p:nvSpPr>
        <p:spPr>
          <a:xfrm>
            <a:off x="8396468" y="4223176"/>
            <a:ext cx="2779552" cy="1199617"/>
          </a:xfrm>
          <a:prstGeom prst="ellips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transformer</a:t>
            </a:r>
            <a:endParaRPr lang="zh-CN" altLang="en-US" sz="2800" dirty="0"/>
          </a:p>
        </p:txBody>
      </p:sp>
      <p:sp>
        <p:nvSpPr>
          <p:cNvPr id="30" name="箭头: 右 29">
            <a:extLst>
              <a:ext uri="{FF2B5EF4-FFF2-40B4-BE49-F238E27FC236}">
                <a16:creationId xmlns:a16="http://schemas.microsoft.com/office/drawing/2014/main" id="{3DE73838-A416-46C8-BAF5-EA3AFAC314AC}"/>
              </a:ext>
            </a:extLst>
          </p:cNvPr>
          <p:cNvSpPr/>
          <p:nvPr/>
        </p:nvSpPr>
        <p:spPr>
          <a:xfrm>
            <a:off x="7321972" y="2299311"/>
            <a:ext cx="1106803" cy="494949"/>
          </a:xfrm>
          <a:prstGeom prst="rightArrow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673EB2FB-DB76-4BCA-A10B-AC7C53DC95E8}"/>
              </a:ext>
            </a:extLst>
          </p:cNvPr>
          <p:cNvSpPr/>
          <p:nvPr/>
        </p:nvSpPr>
        <p:spPr>
          <a:xfrm>
            <a:off x="8695894" y="2105220"/>
            <a:ext cx="2133541" cy="92621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CNN</a:t>
            </a:r>
          </a:p>
          <a:p>
            <a:pPr algn="ctr"/>
            <a:r>
              <a:rPr lang="zh-CN" altLang="en-US" sz="2800" dirty="0"/>
              <a:t>下采样</a:t>
            </a:r>
          </a:p>
        </p:txBody>
      </p:sp>
      <p:sp>
        <p:nvSpPr>
          <p:cNvPr id="4" name="箭头: 下 3">
            <a:extLst>
              <a:ext uri="{FF2B5EF4-FFF2-40B4-BE49-F238E27FC236}">
                <a16:creationId xmlns:a16="http://schemas.microsoft.com/office/drawing/2014/main" id="{B89F63A1-9E2A-45F2-8D22-4315066207D6}"/>
              </a:ext>
            </a:extLst>
          </p:cNvPr>
          <p:cNvSpPr/>
          <p:nvPr/>
        </p:nvSpPr>
        <p:spPr>
          <a:xfrm>
            <a:off x="9144000" y="3119084"/>
            <a:ext cx="1223742" cy="1063617"/>
          </a:xfrm>
          <a:prstGeom prst="downArrow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1463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0DA0543-2128-2EB3-6444-0F2E0B21F62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78000">
                <a:schemeClr val="accent2">
                  <a:alpha val="58000"/>
                </a:schemeClr>
              </a:gs>
              <a:gs pos="54000">
                <a:schemeClr val="accent3">
                  <a:alpha val="70000"/>
                </a:schemeClr>
              </a:gs>
              <a:gs pos="24000">
                <a:schemeClr val="accent1">
                  <a:alpha val="51000"/>
                </a:schemeClr>
              </a:gs>
              <a:gs pos="0">
                <a:schemeClr val="accent1">
                  <a:alpha val="86000"/>
                </a:schemeClr>
              </a:gs>
              <a:gs pos="100000">
                <a:schemeClr val="accent2">
                  <a:alpha val="82000"/>
                </a:schemeClr>
              </a:gs>
            </a:gsLst>
            <a:lin ang="2700000" scaled="1"/>
          </a:gra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942F279F-A3BC-4036-DB2F-810168CC6950}"/>
              </a:ext>
            </a:extLst>
          </p:cNvPr>
          <p:cNvCxnSpPr>
            <a:cxnSpLocks/>
          </p:cNvCxnSpPr>
          <p:nvPr/>
        </p:nvCxnSpPr>
        <p:spPr>
          <a:xfrm>
            <a:off x="546623" y="1213941"/>
            <a:ext cx="11076311" cy="0"/>
          </a:xfrm>
          <a:prstGeom prst="line">
            <a:avLst/>
          </a:prstGeom>
          <a:ln w="15875">
            <a:solidFill>
              <a:schemeClr val="bg1">
                <a:lumMod val="75000"/>
                <a:lumOff val="25000"/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1E8DEA91-F2B5-2309-8095-EEFA4EB2E51A}"/>
              </a:ext>
            </a:extLst>
          </p:cNvPr>
          <p:cNvCxnSpPr>
            <a:cxnSpLocks/>
          </p:cNvCxnSpPr>
          <p:nvPr/>
        </p:nvCxnSpPr>
        <p:spPr>
          <a:xfrm>
            <a:off x="546623" y="466932"/>
            <a:ext cx="11076311" cy="0"/>
          </a:xfrm>
          <a:prstGeom prst="line">
            <a:avLst/>
          </a:prstGeom>
          <a:ln w="15875">
            <a:solidFill>
              <a:schemeClr val="bg1">
                <a:lumMod val="75000"/>
                <a:lumOff val="25000"/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>
            <a:extLst>
              <a:ext uri="{FF2B5EF4-FFF2-40B4-BE49-F238E27FC236}">
                <a16:creationId xmlns:a16="http://schemas.microsoft.com/office/drawing/2014/main" id="{A271811B-7A01-502D-2CEC-46F81B5F79BD}"/>
              </a:ext>
            </a:extLst>
          </p:cNvPr>
          <p:cNvSpPr/>
          <p:nvPr/>
        </p:nvSpPr>
        <p:spPr>
          <a:xfrm>
            <a:off x="5548903" y="5010761"/>
            <a:ext cx="228600" cy="228600"/>
          </a:xfrm>
          <a:prstGeom prst="ellipse">
            <a:avLst/>
          </a:prstGeom>
          <a:gradFill>
            <a:gsLst>
              <a:gs pos="7000">
                <a:schemeClr val="accent2"/>
              </a:gs>
              <a:gs pos="100000">
                <a:schemeClr val="accent1">
                  <a:lumMod val="9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AAEB2D63-88F6-A182-407E-01D64988DCA2}"/>
              </a:ext>
            </a:extLst>
          </p:cNvPr>
          <p:cNvSpPr txBox="1"/>
          <p:nvPr/>
        </p:nvSpPr>
        <p:spPr>
          <a:xfrm>
            <a:off x="2097563" y="455716"/>
            <a:ext cx="79226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chemeClr val="bg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流程</a:t>
            </a:r>
            <a:r>
              <a:rPr lang="en-US" altLang="zh-CN" sz="4400" dirty="0">
                <a:solidFill>
                  <a:schemeClr val="bg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2 transformer</a:t>
            </a:r>
            <a:r>
              <a:rPr lang="zh-CN" altLang="en-US" sz="4400" dirty="0">
                <a:solidFill>
                  <a:schemeClr val="bg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修复</a:t>
            </a:r>
            <a:endParaRPr lang="en-US" altLang="zh-CN" sz="4400" dirty="0">
              <a:solidFill>
                <a:schemeClr val="bg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82" name="组合 81">
            <a:extLst>
              <a:ext uri="{FF2B5EF4-FFF2-40B4-BE49-F238E27FC236}">
                <a16:creationId xmlns:a16="http://schemas.microsoft.com/office/drawing/2014/main" id="{99ABFAA3-F1CB-AB7D-B792-5280590543E4}"/>
              </a:ext>
            </a:extLst>
          </p:cNvPr>
          <p:cNvGrpSpPr/>
          <p:nvPr/>
        </p:nvGrpSpPr>
        <p:grpSpPr>
          <a:xfrm>
            <a:off x="874713" y="6357730"/>
            <a:ext cx="823953" cy="242455"/>
            <a:chOff x="541066" y="6317972"/>
            <a:chExt cx="823953" cy="242455"/>
          </a:xfrm>
        </p:grpSpPr>
        <p:sp>
          <p:nvSpPr>
            <p:cNvPr id="79" name="星形: 四角 78">
              <a:extLst>
                <a:ext uri="{FF2B5EF4-FFF2-40B4-BE49-F238E27FC236}">
                  <a16:creationId xmlns:a16="http://schemas.microsoft.com/office/drawing/2014/main" id="{AEB221A0-9D88-2F28-EAD1-5A91EC378344}"/>
                </a:ext>
              </a:extLst>
            </p:cNvPr>
            <p:cNvSpPr/>
            <p:nvPr/>
          </p:nvSpPr>
          <p:spPr>
            <a:xfrm>
              <a:off x="541066" y="6317972"/>
              <a:ext cx="242455" cy="242455"/>
            </a:xfrm>
            <a:prstGeom prst="star4">
              <a:avLst/>
            </a:pr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0" name="星形: 四角 79">
              <a:extLst>
                <a:ext uri="{FF2B5EF4-FFF2-40B4-BE49-F238E27FC236}">
                  <a16:creationId xmlns:a16="http://schemas.microsoft.com/office/drawing/2014/main" id="{DE61E680-2F5A-E202-FB8E-8EE9660AE78B}"/>
                </a:ext>
              </a:extLst>
            </p:cNvPr>
            <p:cNvSpPr/>
            <p:nvPr/>
          </p:nvSpPr>
          <p:spPr>
            <a:xfrm>
              <a:off x="831815" y="6317972"/>
              <a:ext cx="242455" cy="242455"/>
            </a:xfrm>
            <a:prstGeom prst="star4">
              <a:avLst/>
            </a:pr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1" name="星形: 四角 80">
              <a:extLst>
                <a:ext uri="{FF2B5EF4-FFF2-40B4-BE49-F238E27FC236}">
                  <a16:creationId xmlns:a16="http://schemas.microsoft.com/office/drawing/2014/main" id="{62FEDF33-5484-1406-81F5-E6DDD5BDEE9F}"/>
                </a:ext>
              </a:extLst>
            </p:cNvPr>
            <p:cNvSpPr/>
            <p:nvPr/>
          </p:nvSpPr>
          <p:spPr>
            <a:xfrm>
              <a:off x="1122564" y="6317972"/>
              <a:ext cx="242455" cy="242455"/>
            </a:xfrm>
            <a:prstGeom prst="star4">
              <a:avLst/>
            </a:pr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3433058E-4733-7614-AE9E-6F179365C6F1}"/>
              </a:ext>
            </a:extLst>
          </p:cNvPr>
          <p:cNvGrpSpPr/>
          <p:nvPr/>
        </p:nvGrpSpPr>
        <p:grpSpPr>
          <a:xfrm>
            <a:off x="10402888" y="380401"/>
            <a:ext cx="914400" cy="914400"/>
            <a:chOff x="10402888" y="6014936"/>
            <a:chExt cx="914400" cy="914400"/>
          </a:xfrm>
        </p:grpSpPr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21A844F9-AC22-F30E-7813-7B2CF38BCD7E}"/>
                </a:ext>
              </a:extLst>
            </p:cNvPr>
            <p:cNvSpPr/>
            <p:nvPr/>
          </p:nvSpPr>
          <p:spPr>
            <a:xfrm>
              <a:off x="10402888" y="6014936"/>
              <a:ext cx="914400" cy="914400"/>
            </a:xfrm>
            <a:prstGeom prst="ellipse">
              <a:avLst/>
            </a:prstGeom>
            <a:noFill/>
            <a:ln w="15875">
              <a:solidFill>
                <a:schemeClr val="bg1">
                  <a:lumMod val="75000"/>
                  <a:lumOff val="25000"/>
                </a:schemeClr>
              </a:solidFill>
            </a:ln>
            <a:scene3d>
              <a:camera prst="orthographicFront">
                <a:rot lat="45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6603F549-8290-9BEA-146C-FB4A82B6EC79}"/>
                </a:ext>
              </a:extLst>
            </p:cNvPr>
            <p:cNvSpPr/>
            <p:nvPr/>
          </p:nvSpPr>
          <p:spPr>
            <a:xfrm>
              <a:off x="10402888" y="6014936"/>
              <a:ext cx="914400" cy="914400"/>
            </a:xfrm>
            <a:prstGeom prst="ellipse">
              <a:avLst/>
            </a:prstGeom>
            <a:noFill/>
            <a:ln w="15875">
              <a:solidFill>
                <a:schemeClr val="bg1">
                  <a:lumMod val="75000"/>
                  <a:lumOff val="25000"/>
                </a:schemeClr>
              </a:solidFill>
            </a:ln>
            <a:scene3d>
              <a:camera prst="orthographicFront">
                <a:rot lat="3406443" lon="3951236" rev="3708792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C08415B0-6C26-3538-73C3-C34044E4A79F}"/>
                </a:ext>
              </a:extLst>
            </p:cNvPr>
            <p:cNvGrpSpPr/>
            <p:nvPr/>
          </p:nvGrpSpPr>
          <p:grpSpPr>
            <a:xfrm>
              <a:off x="10649629" y="6385618"/>
              <a:ext cx="82665" cy="82394"/>
              <a:chOff x="10563363" y="6178447"/>
              <a:chExt cx="123935" cy="123530"/>
            </a:xfrm>
          </p:grpSpPr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59396D8F-7561-7FAF-701A-A5CF8632F19B}"/>
                  </a:ext>
                </a:extLst>
              </p:cNvPr>
              <p:cNvSpPr/>
              <p:nvPr/>
            </p:nvSpPr>
            <p:spPr>
              <a:xfrm>
                <a:off x="10563768" y="6227841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AD0538EA-658E-083E-8E86-9ABD0343C166}"/>
                  </a:ext>
                </a:extLst>
              </p:cNvPr>
              <p:cNvSpPr/>
              <p:nvPr/>
            </p:nvSpPr>
            <p:spPr>
              <a:xfrm>
                <a:off x="10563363" y="6227842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9" name="矩形: 圆角 18">
                <a:extLst>
                  <a:ext uri="{FF2B5EF4-FFF2-40B4-BE49-F238E27FC236}">
                    <a16:creationId xmlns:a16="http://schemas.microsoft.com/office/drawing/2014/main" id="{F331FE02-E1DB-7955-03C9-3E090A49D389}"/>
                  </a:ext>
                </a:extLst>
              </p:cNvPr>
              <p:cNvSpPr/>
              <p:nvPr/>
            </p:nvSpPr>
            <p:spPr>
              <a:xfrm rot="16200000">
                <a:off x="10562958" y="6227841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7C4F796C-8C58-BC07-D495-9EF452D9E545}"/>
                </a:ext>
              </a:extLst>
            </p:cNvPr>
            <p:cNvGrpSpPr/>
            <p:nvPr/>
          </p:nvGrpSpPr>
          <p:grpSpPr>
            <a:xfrm>
              <a:off x="10953819" y="6194815"/>
              <a:ext cx="82665" cy="82394"/>
              <a:chOff x="10563363" y="6178447"/>
              <a:chExt cx="123935" cy="123530"/>
            </a:xfrm>
          </p:grpSpPr>
          <p:sp>
            <p:nvSpPr>
              <p:cNvPr id="14" name="矩形: 圆角 13">
                <a:extLst>
                  <a:ext uri="{FF2B5EF4-FFF2-40B4-BE49-F238E27FC236}">
                    <a16:creationId xmlns:a16="http://schemas.microsoft.com/office/drawing/2014/main" id="{42E370E4-DD57-2B15-36A4-3E9278FCB4F6}"/>
                  </a:ext>
                </a:extLst>
              </p:cNvPr>
              <p:cNvSpPr/>
              <p:nvPr/>
            </p:nvSpPr>
            <p:spPr>
              <a:xfrm>
                <a:off x="10563768" y="6227841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5" name="矩形: 圆角 14">
                <a:extLst>
                  <a:ext uri="{FF2B5EF4-FFF2-40B4-BE49-F238E27FC236}">
                    <a16:creationId xmlns:a16="http://schemas.microsoft.com/office/drawing/2014/main" id="{89ED36A7-B029-7949-1467-705488F9BC47}"/>
                  </a:ext>
                </a:extLst>
              </p:cNvPr>
              <p:cNvSpPr/>
              <p:nvPr/>
            </p:nvSpPr>
            <p:spPr>
              <a:xfrm>
                <a:off x="10563363" y="6227842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EA89CB60-A5A3-9C04-1D8C-BD207C6B1C81}"/>
                  </a:ext>
                </a:extLst>
              </p:cNvPr>
              <p:cNvSpPr/>
              <p:nvPr/>
            </p:nvSpPr>
            <p:spPr>
              <a:xfrm rot="16200000">
                <a:off x="10562958" y="6227841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C1BCAF5E-C1EC-A86E-9AB0-55A86A1DA1F6}"/>
              </a:ext>
            </a:extLst>
          </p:cNvPr>
          <p:cNvGrpSpPr/>
          <p:nvPr/>
        </p:nvGrpSpPr>
        <p:grpSpPr>
          <a:xfrm>
            <a:off x="864893" y="380401"/>
            <a:ext cx="914400" cy="914400"/>
            <a:chOff x="10402888" y="6014936"/>
            <a:chExt cx="914400" cy="914400"/>
          </a:xfrm>
        </p:grpSpPr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2E266DD1-C9EB-A533-27D5-4E90BA185D0A}"/>
                </a:ext>
              </a:extLst>
            </p:cNvPr>
            <p:cNvSpPr/>
            <p:nvPr/>
          </p:nvSpPr>
          <p:spPr>
            <a:xfrm>
              <a:off x="10402888" y="6014936"/>
              <a:ext cx="914400" cy="914400"/>
            </a:xfrm>
            <a:prstGeom prst="ellipse">
              <a:avLst/>
            </a:prstGeom>
            <a:noFill/>
            <a:ln w="15875">
              <a:solidFill>
                <a:schemeClr val="bg1">
                  <a:lumMod val="75000"/>
                  <a:lumOff val="25000"/>
                </a:schemeClr>
              </a:solidFill>
            </a:ln>
            <a:scene3d>
              <a:camera prst="orthographicFront">
                <a:rot lat="45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B24616A0-2159-2FB9-B54C-54EBDD6EE6DE}"/>
                </a:ext>
              </a:extLst>
            </p:cNvPr>
            <p:cNvSpPr/>
            <p:nvPr/>
          </p:nvSpPr>
          <p:spPr>
            <a:xfrm>
              <a:off x="10402888" y="6014936"/>
              <a:ext cx="914400" cy="914400"/>
            </a:xfrm>
            <a:prstGeom prst="ellipse">
              <a:avLst/>
            </a:prstGeom>
            <a:noFill/>
            <a:ln w="15875">
              <a:solidFill>
                <a:schemeClr val="bg1">
                  <a:lumMod val="75000"/>
                  <a:lumOff val="25000"/>
                </a:schemeClr>
              </a:solidFill>
            </a:ln>
            <a:scene3d>
              <a:camera prst="orthographicFront">
                <a:rot lat="3406443" lon="3951236" rev="3708792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50471BCE-DE88-88F0-E635-84D748C8B353}"/>
                </a:ext>
              </a:extLst>
            </p:cNvPr>
            <p:cNvGrpSpPr/>
            <p:nvPr/>
          </p:nvGrpSpPr>
          <p:grpSpPr>
            <a:xfrm>
              <a:off x="10649629" y="6385618"/>
              <a:ext cx="82665" cy="82394"/>
              <a:chOff x="10563363" y="6178447"/>
              <a:chExt cx="123935" cy="123530"/>
            </a:xfrm>
          </p:grpSpPr>
          <p:sp>
            <p:nvSpPr>
              <p:cNvPr id="44" name="矩形: 圆角 43">
                <a:extLst>
                  <a:ext uri="{FF2B5EF4-FFF2-40B4-BE49-F238E27FC236}">
                    <a16:creationId xmlns:a16="http://schemas.microsoft.com/office/drawing/2014/main" id="{CAA1997C-175B-91F0-BB20-71835B2022C2}"/>
                  </a:ext>
                </a:extLst>
              </p:cNvPr>
              <p:cNvSpPr/>
              <p:nvPr/>
            </p:nvSpPr>
            <p:spPr>
              <a:xfrm>
                <a:off x="10563768" y="6227841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5" name="矩形: 圆角 44">
                <a:extLst>
                  <a:ext uri="{FF2B5EF4-FFF2-40B4-BE49-F238E27FC236}">
                    <a16:creationId xmlns:a16="http://schemas.microsoft.com/office/drawing/2014/main" id="{408EFABC-309C-A1EC-D075-EE7ADC78BC5F}"/>
                  </a:ext>
                </a:extLst>
              </p:cNvPr>
              <p:cNvSpPr/>
              <p:nvPr/>
            </p:nvSpPr>
            <p:spPr>
              <a:xfrm>
                <a:off x="10563363" y="6227842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6" name="矩形: 圆角 45">
                <a:extLst>
                  <a:ext uri="{FF2B5EF4-FFF2-40B4-BE49-F238E27FC236}">
                    <a16:creationId xmlns:a16="http://schemas.microsoft.com/office/drawing/2014/main" id="{279F0EEF-231D-7361-843D-1C6B27DE4935}"/>
                  </a:ext>
                </a:extLst>
              </p:cNvPr>
              <p:cNvSpPr/>
              <p:nvPr/>
            </p:nvSpPr>
            <p:spPr>
              <a:xfrm rot="16200000">
                <a:off x="10562958" y="6227841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FD2BF464-3128-A365-F90F-1203A07A78A4}"/>
                </a:ext>
              </a:extLst>
            </p:cNvPr>
            <p:cNvGrpSpPr/>
            <p:nvPr/>
          </p:nvGrpSpPr>
          <p:grpSpPr>
            <a:xfrm>
              <a:off x="10953819" y="6194815"/>
              <a:ext cx="82665" cy="82394"/>
              <a:chOff x="10563363" y="6178447"/>
              <a:chExt cx="123935" cy="123530"/>
            </a:xfrm>
          </p:grpSpPr>
          <p:sp>
            <p:nvSpPr>
              <p:cNvPr id="39" name="矩形: 圆角 38">
                <a:extLst>
                  <a:ext uri="{FF2B5EF4-FFF2-40B4-BE49-F238E27FC236}">
                    <a16:creationId xmlns:a16="http://schemas.microsoft.com/office/drawing/2014/main" id="{983B2641-9E5D-D3C8-AEF4-9245BCF01FBC}"/>
                  </a:ext>
                </a:extLst>
              </p:cNvPr>
              <p:cNvSpPr/>
              <p:nvPr/>
            </p:nvSpPr>
            <p:spPr>
              <a:xfrm>
                <a:off x="10563768" y="6227841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2" name="矩形: 圆角 41">
                <a:extLst>
                  <a:ext uri="{FF2B5EF4-FFF2-40B4-BE49-F238E27FC236}">
                    <a16:creationId xmlns:a16="http://schemas.microsoft.com/office/drawing/2014/main" id="{6B0521F5-4796-EE2D-A72D-55FDADCFE5AC}"/>
                  </a:ext>
                </a:extLst>
              </p:cNvPr>
              <p:cNvSpPr/>
              <p:nvPr/>
            </p:nvSpPr>
            <p:spPr>
              <a:xfrm>
                <a:off x="10563363" y="6227842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3" name="矩形: 圆角 42">
                <a:extLst>
                  <a:ext uri="{FF2B5EF4-FFF2-40B4-BE49-F238E27FC236}">
                    <a16:creationId xmlns:a16="http://schemas.microsoft.com/office/drawing/2014/main" id="{8C6D9012-202E-A450-3811-0FB49359E937}"/>
                  </a:ext>
                </a:extLst>
              </p:cNvPr>
              <p:cNvSpPr/>
              <p:nvPr/>
            </p:nvSpPr>
            <p:spPr>
              <a:xfrm rot="16200000">
                <a:off x="10562958" y="6227841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sp>
        <p:nvSpPr>
          <p:cNvPr id="22" name="箭头: 右 21">
            <a:extLst>
              <a:ext uri="{FF2B5EF4-FFF2-40B4-BE49-F238E27FC236}">
                <a16:creationId xmlns:a16="http://schemas.microsoft.com/office/drawing/2014/main" id="{0E4F4E6F-B004-4F65-8DD9-A85887956AF1}"/>
              </a:ext>
            </a:extLst>
          </p:cNvPr>
          <p:cNvSpPr/>
          <p:nvPr/>
        </p:nvSpPr>
        <p:spPr>
          <a:xfrm>
            <a:off x="3295531" y="4621309"/>
            <a:ext cx="1010873" cy="989898"/>
          </a:xfrm>
          <a:prstGeom prst="rightArrow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927E1CBB-353B-48AE-A0FE-E0EF06816162}"/>
              </a:ext>
            </a:extLst>
          </p:cNvPr>
          <p:cNvSpPr txBox="1"/>
          <p:nvPr/>
        </p:nvSpPr>
        <p:spPr>
          <a:xfrm>
            <a:off x="6786185" y="5950060"/>
            <a:ext cx="512197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zh-CN" altLang="en-US" sz="28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经过</a:t>
            </a:r>
            <a:r>
              <a:rPr lang="en-US" altLang="zh-CN" sz="28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transformer</a:t>
            </a:r>
            <a:r>
              <a:rPr lang="zh-CN" altLang="en-US" sz="28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修复的边缘和线</a:t>
            </a: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154EE01A-7D12-4EA8-A692-A0D25C73E794}"/>
              </a:ext>
            </a:extLst>
          </p:cNvPr>
          <p:cNvSpPr/>
          <p:nvPr/>
        </p:nvSpPr>
        <p:spPr>
          <a:xfrm>
            <a:off x="459059" y="2302753"/>
            <a:ext cx="2779552" cy="1199617"/>
          </a:xfrm>
          <a:prstGeom prst="ellips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transformer</a:t>
            </a:r>
            <a:endParaRPr lang="zh-CN" altLang="en-US" sz="2800" dirty="0"/>
          </a:p>
        </p:txBody>
      </p:sp>
      <p:sp>
        <p:nvSpPr>
          <p:cNvPr id="3" name="箭头: 下 2">
            <a:extLst>
              <a:ext uri="{FF2B5EF4-FFF2-40B4-BE49-F238E27FC236}">
                <a16:creationId xmlns:a16="http://schemas.microsoft.com/office/drawing/2014/main" id="{90C7572A-9F0C-4C94-8E8C-C88837AA5AF0}"/>
              </a:ext>
            </a:extLst>
          </p:cNvPr>
          <p:cNvSpPr/>
          <p:nvPr/>
        </p:nvSpPr>
        <p:spPr>
          <a:xfrm>
            <a:off x="1577438" y="3604621"/>
            <a:ext cx="542795" cy="818009"/>
          </a:xfrm>
          <a:prstGeom prst="down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3FE3AF6B-F81B-4A42-91C1-BAA5D90E051C}"/>
              </a:ext>
            </a:extLst>
          </p:cNvPr>
          <p:cNvSpPr/>
          <p:nvPr/>
        </p:nvSpPr>
        <p:spPr>
          <a:xfrm>
            <a:off x="595384" y="4450601"/>
            <a:ext cx="2449586" cy="1061149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>
                    <a:lumMod val="95000"/>
                    <a:lumOff val="5000"/>
                  </a:schemeClr>
                </a:solidFill>
              </a:rPr>
              <a:t>CNN </a:t>
            </a:r>
            <a:r>
              <a:rPr lang="zh-CN" alt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上采样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60B2F5C-3DE2-4C28-95A3-C1ACD3C44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9307" y="1589438"/>
            <a:ext cx="7667433" cy="374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145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0DA0543-2128-2EB3-6444-0F2E0B21F62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78000">
                <a:schemeClr val="accent2">
                  <a:alpha val="58000"/>
                </a:schemeClr>
              </a:gs>
              <a:gs pos="54000">
                <a:schemeClr val="accent3">
                  <a:alpha val="70000"/>
                </a:schemeClr>
              </a:gs>
              <a:gs pos="24000">
                <a:schemeClr val="accent1">
                  <a:alpha val="51000"/>
                </a:schemeClr>
              </a:gs>
              <a:gs pos="0">
                <a:schemeClr val="accent1">
                  <a:alpha val="86000"/>
                </a:schemeClr>
              </a:gs>
              <a:gs pos="100000">
                <a:schemeClr val="accent2">
                  <a:alpha val="82000"/>
                </a:schemeClr>
              </a:gs>
            </a:gsLst>
            <a:lin ang="2700000" scaled="1"/>
          </a:gra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942F279F-A3BC-4036-DB2F-810168CC6950}"/>
              </a:ext>
            </a:extLst>
          </p:cNvPr>
          <p:cNvCxnSpPr>
            <a:cxnSpLocks/>
          </p:cNvCxnSpPr>
          <p:nvPr/>
        </p:nvCxnSpPr>
        <p:spPr>
          <a:xfrm>
            <a:off x="546623" y="1213941"/>
            <a:ext cx="11076311" cy="0"/>
          </a:xfrm>
          <a:prstGeom prst="line">
            <a:avLst/>
          </a:prstGeom>
          <a:ln w="15875">
            <a:solidFill>
              <a:schemeClr val="bg1">
                <a:lumMod val="75000"/>
                <a:lumOff val="25000"/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1E8DEA91-F2B5-2309-8095-EEFA4EB2E51A}"/>
              </a:ext>
            </a:extLst>
          </p:cNvPr>
          <p:cNvCxnSpPr>
            <a:cxnSpLocks/>
          </p:cNvCxnSpPr>
          <p:nvPr/>
        </p:nvCxnSpPr>
        <p:spPr>
          <a:xfrm>
            <a:off x="546623" y="466932"/>
            <a:ext cx="11076311" cy="0"/>
          </a:xfrm>
          <a:prstGeom prst="line">
            <a:avLst/>
          </a:prstGeom>
          <a:ln w="15875">
            <a:solidFill>
              <a:schemeClr val="bg1">
                <a:lumMod val="75000"/>
                <a:lumOff val="25000"/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>
            <a:extLst>
              <a:ext uri="{FF2B5EF4-FFF2-40B4-BE49-F238E27FC236}">
                <a16:creationId xmlns:a16="http://schemas.microsoft.com/office/drawing/2014/main" id="{AAEB2D63-88F6-A182-407E-01D64988DCA2}"/>
              </a:ext>
            </a:extLst>
          </p:cNvPr>
          <p:cNvSpPr txBox="1"/>
          <p:nvPr/>
        </p:nvSpPr>
        <p:spPr>
          <a:xfrm>
            <a:off x="2097563" y="455716"/>
            <a:ext cx="79226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chemeClr val="bg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流程</a:t>
            </a:r>
            <a:r>
              <a:rPr lang="en-US" altLang="zh-CN" sz="4400" dirty="0">
                <a:solidFill>
                  <a:schemeClr val="bg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3-</a:t>
            </a:r>
            <a:r>
              <a:rPr lang="zh-CN" altLang="en-US" sz="4400" dirty="0">
                <a:solidFill>
                  <a:schemeClr val="bg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结构特征编码 </a:t>
            </a:r>
            <a:r>
              <a:rPr lang="en-US" altLang="zh-CN" sz="4400" dirty="0">
                <a:solidFill>
                  <a:schemeClr val="bg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SFE</a:t>
            </a:r>
          </a:p>
        </p:txBody>
      </p:sp>
      <p:grpSp>
        <p:nvGrpSpPr>
          <p:cNvPr id="82" name="组合 81">
            <a:extLst>
              <a:ext uri="{FF2B5EF4-FFF2-40B4-BE49-F238E27FC236}">
                <a16:creationId xmlns:a16="http://schemas.microsoft.com/office/drawing/2014/main" id="{99ABFAA3-F1CB-AB7D-B792-5280590543E4}"/>
              </a:ext>
            </a:extLst>
          </p:cNvPr>
          <p:cNvGrpSpPr/>
          <p:nvPr/>
        </p:nvGrpSpPr>
        <p:grpSpPr>
          <a:xfrm>
            <a:off x="874713" y="6357730"/>
            <a:ext cx="823953" cy="242455"/>
            <a:chOff x="541066" y="6317972"/>
            <a:chExt cx="823953" cy="242455"/>
          </a:xfrm>
        </p:grpSpPr>
        <p:sp>
          <p:nvSpPr>
            <p:cNvPr id="79" name="星形: 四角 78">
              <a:extLst>
                <a:ext uri="{FF2B5EF4-FFF2-40B4-BE49-F238E27FC236}">
                  <a16:creationId xmlns:a16="http://schemas.microsoft.com/office/drawing/2014/main" id="{AEB221A0-9D88-2F28-EAD1-5A91EC378344}"/>
                </a:ext>
              </a:extLst>
            </p:cNvPr>
            <p:cNvSpPr/>
            <p:nvPr/>
          </p:nvSpPr>
          <p:spPr>
            <a:xfrm>
              <a:off x="541066" y="6317972"/>
              <a:ext cx="242455" cy="242455"/>
            </a:xfrm>
            <a:prstGeom prst="star4">
              <a:avLst/>
            </a:pr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0" name="星形: 四角 79">
              <a:extLst>
                <a:ext uri="{FF2B5EF4-FFF2-40B4-BE49-F238E27FC236}">
                  <a16:creationId xmlns:a16="http://schemas.microsoft.com/office/drawing/2014/main" id="{DE61E680-2F5A-E202-FB8E-8EE9660AE78B}"/>
                </a:ext>
              </a:extLst>
            </p:cNvPr>
            <p:cNvSpPr/>
            <p:nvPr/>
          </p:nvSpPr>
          <p:spPr>
            <a:xfrm>
              <a:off x="831815" y="6317972"/>
              <a:ext cx="242455" cy="242455"/>
            </a:xfrm>
            <a:prstGeom prst="star4">
              <a:avLst/>
            </a:pr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1" name="星形: 四角 80">
              <a:extLst>
                <a:ext uri="{FF2B5EF4-FFF2-40B4-BE49-F238E27FC236}">
                  <a16:creationId xmlns:a16="http://schemas.microsoft.com/office/drawing/2014/main" id="{62FEDF33-5484-1406-81F5-E6DDD5BDEE9F}"/>
                </a:ext>
              </a:extLst>
            </p:cNvPr>
            <p:cNvSpPr/>
            <p:nvPr/>
          </p:nvSpPr>
          <p:spPr>
            <a:xfrm>
              <a:off x="1122564" y="6317972"/>
              <a:ext cx="242455" cy="242455"/>
            </a:xfrm>
            <a:prstGeom prst="star4">
              <a:avLst/>
            </a:pr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3433058E-4733-7614-AE9E-6F179365C6F1}"/>
              </a:ext>
            </a:extLst>
          </p:cNvPr>
          <p:cNvGrpSpPr/>
          <p:nvPr/>
        </p:nvGrpSpPr>
        <p:grpSpPr>
          <a:xfrm>
            <a:off x="10402888" y="380401"/>
            <a:ext cx="914400" cy="914400"/>
            <a:chOff x="10402888" y="6014936"/>
            <a:chExt cx="914400" cy="914400"/>
          </a:xfrm>
        </p:grpSpPr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21A844F9-AC22-F30E-7813-7B2CF38BCD7E}"/>
                </a:ext>
              </a:extLst>
            </p:cNvPr>
            <p:cNvSpPr/>
            <p:nvPr/>
          </p:nvSpPr>
          <p:spPr>
            <a:xfrm>
              <a:off x="10402888" y="6014936"/>
              <a:ext cx="914400" cy="914400"/>
            </a:xfrm>
            <a:prstGeom prst="ellipse">
              <a:avLst/>
            </a:prstGeom>
            <a:noFill/>
            <a:ln w="15875">
              <a:solidFill>
                <a:schemeClr val="bg1">
                  <a:lumMod val="75000"/>
                  <a:lumOff val="25000"/>
                </a:schemeClr>
              </a:solidFill>
            </a:ln>
            <a:scene3d>
              <a:camera prst="orthographicFront">
                <a:rot lat="45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6603F549-8290-9BEA-146C-FB4A82B6EC79}"/>
                </a:ext>
              </a:extLst>
            </p:cNvPr>
            <p:cNvSpPr/>
            <p:nvPr/>
          </p:nvSpPr>
          <p:spPr>
            <a:xfrm>
              <a:off x="10402888" y="6014936"/>
              <a:ext cx="914400" cy="914400"/>
            </a:xfrm>
            <a:prstGeom prst="ellipse">
              <a:avLst/>
            </a:prstGeom>
            <a:noFill/>
            <a:ln w="15875">
              <a:solidFill>
                <a:schemeClr val="bg1">
                  <a:lumMod val="75000"/>
                  <a:lumOff val="25000"/>
                </a:schemeClr>
              </a:solidFill>
            </a:ln>
            <a:scene3d>
              <a:camera prst="orthographicFront">
                <a:rot lat="3406443" lon="3951236" rev="3708792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C08415B0-6C26-3538-73C3-C34044E4A79F}"/>
                </a:ext>
              </a:extLst>
            </p:cNvPr>
            <p:cNvGrpSpPr/>
            <p:nvPr/>
          </p:nvGrpSpPr>
          <p:grpSpPr>
            <a:xfrm>
              <a:off x="10649629" y="6385618"/>
              <a:ext cx="82665" cy="82394"/>
              <a:chOff x="10563363" y="6178447"/>
              <a:chExt cx="123935" cy="123530"/>
            </a:xfrm>
          </p:grpSpPr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59396D8F-7561-7FAF-701A-A5CF8632F19B}"/>
                  </a:ext>
                </a:extLst>
              </p:cNvPr>
              <p:cNvSpPr/>
              <p:nvPr/>
            </p:nvSpPr>
            <p:spPr>
              <a:xfrm>
                <a:off x="10563768" y="6227841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AD0538EA-658E-083E-8E86-9ABD0343C166}"/>
                  </a:ext>
                </a:extLst>
              </p:cNvPr>
              <p:cNvSpPr/>
              <p:nvPr/>
            </p:nvSpPr>
            <p:spPr>
              <a:xfrm>
                <a:off x="10563363" y="6227842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9" name="矩形: 圆角 18">
                <a:extLst>
                  <a:ext uri="{FF2B5EF4-FFF2-40B4-BE49-F238E27FC236}">
                    <a16:creationId xmlns:a16="http://schemas.microsoft.com/office/drawing/2014/main" id="{F331FE02-E1DB-7955-03C9-3E090A49D389}"/>
                  </a:ext>
                </a:extLst>
              </p:cNvPr>
              <p:cNvSpPr/>
              <p:nvPr/>
            </p:nvSpPr>
            <p:spPr>
              <a:xfrm rot="16200000">
                <a:off x="10562958" y="6227841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7C4F796C-8C58-BC07-D495-9EF452D9E545}"/>
                </a:ext>
              </a:extLst>
            </p:cNvPr>
            <p:cNvGrpSpPr/>
            <p:nvPr/>
          </p:nvGrpSpPr>
          <p:grpSpPr>
            <a:xfrm>
              <a:off x="10953819" y="6194815"/>
              <a:ext cx="82665" cy="82394"/>
              <a:chOff x="10563363" y="6178447"/>
              <a:chExt cx="123935" cy="123530"/>
            </a:xfrm>
          </p:grpSpPr>
          <p:sp>
            <p:nvSpPr>
              <p:cNvPr id="14" name="矩形: 圆角 13">
                <a:extLst>
                  <a:ext uri="{FF2B5EF4-FFF2-40B4-BE49-F238E27FC236}">
                    <a16:creationId xmlns:a16="http://schemas.microsoft.com/office/drawing/2014/main" id="{42E370E4-DD57-2B15-36A4-3E9278FCB4F6}"/>
                  </a:ext>
                </a:extLst>
              </p:cNvPr>
              <p:cNvSpPr/>
              <p:nvPr/>
            </p:nvSpPr>
            <p:spPr>
              <a:xfrm>
                <a:off x="10563768" y="6227841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5" name="矩形: 圆角 14">
                <a:extLst>
                  <a:ext uri="{FF2B5EF4-FFF2-40B4-BE49-F238E27FC236}">
                    <a16:creationId xmlns:a16="http://schemas.microsoft.com/office/drawing/2014/main" id="{89ED36A7-B029-7949-1467-705488F9BC47}"/>
                  </a:ext>
                </a:extLst>
              </p:cNvPr>
              <p:cNvSpPr/>
              <p:nvPr/>
            </p:nvSpPr>
            <p:spPr>
              <a:xfrm>
                <a:off x="10563363" y="6227842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EA89CB60-A5A3-9C04-1D8C-BD207C6B1C81}"/>
                  </a:ext>
                </a:extLst>
              </p:cNvPr>
              <p:cNvSpPr/>
              <p:nvPr/>
            </p:nvSpPr>
            <p:spPr>
              <a:xfrm rot="16200000">
                <a:off x="10562958" y="6227841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C1BCAF5E-C1EC-A86E-9AB0-55A86A1DA1F6}"/>
              </a:ext>
            </a:extLst>
          </p:cNvPr>
          <p:cNvGrpSpPr/>
          <p:nvPr/>
        </p:nvGrpSpPr>
        <p:grpSpPr>
          <a:xfrm>
            <a:off x="864893" y="380401"/>
            <a:ext cx="914400" cy="914400"/>
            <a:chOff x="10402888" y="6014936"/>
            <a:chExt cx="914400" cy="914400"/>
          </a:xfrm>
        </p:grpSpPr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2E266DD1-C9EB-A533-27D5-4E90BA185D0A}"/>
                </a:ext>
              </a:extLst>
            </p:cNvPr>
            <p:cNvSpPr/>
            <p:nvPr/>
          </p:nvSpPr>
          <p:spPr>
            <a:xfrm>
              <a:off x="10402888" y="6014936"/>
              <a:ext cx="914400" cy="914400"/>
            </a:xfrm>
            <a:prstGeom prst="ellipse">
              <a:avLst/>
            </a:prstGeom>
            <a:noFill/>
            <a:ln w="15875">
              <a:solidFill>
                <a:schemeClr val="bg1">
                  <a:lumMod val="75000"/>
                  <a:lumOff val="25000"/>
                </a:schemeClr>
              </a:solidFill>
            </a:ln>
            <a:scene3d>
              <a:camera prst="orthographicFront">
                <a:rot lat="45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B24616A0-2159-2FB9-B54C-54EBDD6EE6DE}"/>
                </a:ext>
              </a:extLst>
            </p:cNvPr>
            <p:cNvSpPr/>
            <p:nvPr/>
          </p:nvSpPr>
          <p:spPr>
            <a:xfrm>
              <a:off x="10402888" y="6014936"/>
              <a:ext cx="914400" cy="914400"/>
            </a:xfrm>
            <a:prstGeom prst="ellipse">
              <a:avLst/>
            </a:prstGeom>
            <a:noFill/>
            <a:ln w="15875">
              <a:solidFill>
                <a:schemeClr val="bg1">
                  <a:lumMod val="75000"/>
                  <a:lumOff val="25000"/>
                </a:schemeClr>
              </a:solidFill>
            </a:ln>
            <a:scene3d>
              <a:camera prst="orthographicFront">
                <a:rot lat="3406443" lon="3951236" rev="3708792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50471BCE-DE88-88F0-E635-84D748C8B353}"/>
                </a:ext>
              </a:extLst>
            </p:cNvPr>
            <p:cNvGrpSpPr/>
            <p:nvPr/>
          </p:nvGrpSpPr>
          <p:grpSpPr>
            <a:xfrm>
              <a:off x="10649629" y="6385618"/>
              <a:ext cx="82665" cy="82394"/>
              <a:chOff x="10563363" y="6178447"/>
              <a:chExt cx="123935" cy="123530"/>
            </a:xfrm>
          </p:grpSpPr>
          <p:sp>
            <p:nvSpPr>
              <p:cNvPr id="44" name="矩形: 圆角 43">
                <a:extLst>
                  <a:ext uri="{FF2B5EF4-FFF2-40B4-BE49-F238E27FC236}">
                    <a16:creationId xmlns:a16="http://schemas.microsoft.com/office/drawing/2014/main" id="{CAA1997C-175B-91F0-BB20-71835B2022C2}"/>
                  </a:ext>
                </a:extLst>
              </p:cNvPr>
              <p:cNvSpPr/>
              <p:nvPr/>
            </p:nvSpPr>
            <p:spPr>
              <a:xfrm>
                <a:off x="10563768" y="6227841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5" name="矩形: 圆角 44">
                <a:extLst>
                  <a:ext uri="{FF2B5EF4-FFF2-40B4-BE49-F238E27FC236}">
                    <a16:creationId xmlns:a16="http://schemas.microsoft.com/office/drawing/2014/main" id="{408EFABC-309C-A1EC-D075-EE7ADC78BC5F}"/>
                  </a:ext>
                </a:extLst>
              </p:cNvPr>
              <p:cNvSpPr/>
              <p:nvPr/>
            </p:nvSpPr>
            <p:spPr>
              <a:xfrm>
                <a:off x="10563363" y="6227842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6" name="矩形: 圆角 45">
                <a:extLst>
                  <a:ext uri="{FF2B5EF4-FFF2-40B4-BE49-F238E27FC236}">
                    <a16:creationId xmlns:a16="http://schemas.microsoft.com/office/drawing/2014/main" id="{279F0EEF-231D-7361-843D-1C6B27DE4935}"/>
                  </a:ext>
                </a:extLst>
              </p:cNvPr>
              <p:cNvSpPr/>
              <p:nvPr/>
            </p:nvSpPr>
            <p:spPr>
              <a:xfrm rot="16200000">
                <a:off x="10562958" y="6227841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FD2BF464-3128-A365-F90F-1203A07A78A4}"/>
                </a:ext>
              </a:extLst>
            </p:cNvPr>
            <p:cNvGrpSpPr/>
            <p:nvPr/>
          </p:nvGrpSpPr>
          <p:grpSpPr>
            <a:xfrm>
              <a:off x="10953819" y="6194815"/>
              <a:ext cx="82665" cy="82394"/>
              <a:chOff x="10563363" y="6178447"/>
              <a:chExt cx="123935" cy="123530"/>
            </a:xfrm>
          </p:grpSpPr>
          <p:sp>
            <p:nvSpPr>
              <p:cNvPr id="39" name="矩形: 圆角 38">
                <a:extLst>
                  <a:ext uri="{FF2B5EF4-FFF2-40B4-BE49-F238E27FC236}">
                    <a16:creationId xmlns:a16="http://schemas.microsoft.com/office/drawing/2014/main" id="{983B2641-9E5D-D3C8-AEF4-9245BCF01FBC}"/>
                  </a:ext>
                </a:extLst>
              </p:cNvPr>
              <p:cNvSpPr/>
              <p:nvPr/>
            </p:nvSpPr>
            <p:spPr>
              <a:xfrm>
                <a:off x="10563768" y="6227841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2" name="矩形: 圆角 41">
                <a:extLst>
                  <a:ext uri="{FF2B5EF4-FFF2-40B4-BE49-F238E27FC236}">
                    <a16:creationId xmlns:a16="http://schemas.microsoft.com/office/drawing/2014/main" id="{6B0521F5-4796-EE2D-A72D-55FDADCFE5AC}"/>
                  </a:ext>
                </a:extLst>
              </p:cNvPr>
              <p:cNvSpPr/>
              <p:nvPr/>
            </p:nvSpPr>
            <p:spPr>
              <a:xfrm>
                <a:off x="10563363" y="6227842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3" name="矩形: 圆角 42">
                <a:extLst>
                  <a:ext uri="{FF2B5EF4-FFF2-40B4-BE49-F238E27FC236}">
                    <a16:creationId xmlns:a16="http://schemas.microsoft.com/office/drawing/2014/main" id="{8C6D9012-202E-A450-3811-0FB49359E937}"/>
                  </a:ext>
                </a:extLst>
              </p:cNvPr>
              <p:cNvSpPr/>
              <p:nvPr/>
            </p:nvSpPr>
            <p:spPr>
              <a:xfrm rot="16200000">
                <a:off x="10562958" y="6227841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B8008925-4C40-48C0-AA37-52C64BD037E7}"/>
              </a:ext>
            </a:extLst>
          </p:cNvPr>
          <p:cNvSpPr/>
          <p:nvPr/>
        </p:nvSpPr>
        <p:spPr>
          <a:xfrm>
            <a:off x="2883756" y="2495227"/>
            <a:ext cx="2400685" cy="171986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门卷积</a:t>
            </a:r>
            <a:endParaRPr lang="en-US" altLang="zh-CN" sz="3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zh-CN" altLang="en-US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下采样</a:t>
            </a: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45F7CE26-6AF8-4E5A-AC95-C21EA437D920}"/>
              </a:ext>
            </a:extLst>
          </p:cNvPr>
          <p:cNvSpPr/>
          <p:nvPr/>
        </p:nvSpPr>
        <p:spPr>
          <a:xfrm>
            <a:off x="6065493" y="2509218"/>
            <a:ext cx="2235371" cy="171986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ReNet</a:t>
            </a:r>
            <a:endParaRPr lang="zh-CN" altLang="en-US" sz="3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2E9B091A-62E9-4F2C-8599-0E99139B4D1E}"/>
              </a:ext>
            </a:extLst>
          </p:cNvPr>
          <p:cNvSpPr/>
          <p:nvPr/>
        </p:nvSpPr>
        <p:spPr>
          <a:xfrm>
            <a:off x="9081916" y="2511389"/>
            <a:ext cx="2235371" cy="171986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门卷积</a:t>
            </a:r>
            <a:endParaRPr lang="en-US" altLang="zh-CN" sz="3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zh-CN" altLang="en-US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上采样</a:t>
            </a: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30B2F314-6CA5-4D25-B008-5CF12FFBB5F6}"/>
              </a:ext>
            </a:extLst>
          </p:cNvPr>
          <p:cNvSpPr/>
          <p:nvPr/>
        </p:nvSpPr>
        <p:spPr>
          <a:xfrm>
            <a:off x="7384262" y="5050571"/>
            <a:ext cx="2420470" cy="1789049"/>
          </a:xfrm>
          <a:prstGeom prst="ellipse">
            <a:avLst/>
          </a:prstGeom>
          <a:solidFill>
            <a:schemeClr val="accent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/>
              <a:t>编码输出</a:t>
            </a:r>
            <a:endParaRPr lang="zh-CN" altLang="en-US" dirty="0"/>
          </a:p>
        </p:txBody>
      </p:sp>
      <p:sp>
        <p:nvSpPr>
          <p:cNvPr id="49" name="箭头: 右 48">
            <a:extLst>
              <a:ext uri="{FF2B5EF4-FFF2-40B4-BE49-F238E27FC236}">
                <a16:creationId xmlns:a16="http://schemas.microsoft.com/office/drawing/2014/main" id="{BCE2AB29-0BDD-42E5-AE2A-A3265BB32E14}"/>
              </a:ext>
            </a:extLst>
          </p:cNvPr>
          <p:cNvSpPr/>
          <p:nvPr/>
        </p:nvSpPr>
        <p:spPr>
          <a:xfrm>
            <a:off x="5336449" y="3132124"/>
            <a:ext cx="746151" cy="502024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箭头: 右 53">
            <a:extLst>
              <a:ext uri="{FF2B5EF4-FFF2-40B4-BE49-F238E27FC236}">
                <a16:creationId xmlns:a16="http://schemas.microsoft.com/office/drawing/2014/main" id="{F6AE6741-1A99-4886-A063-1FC6B5285CF5}"/>
              </a:ext>
            </a:extLst>
          </p:cNvPr>
          <p:cNvSpPr/>
          <p:nvPr/>
        </p:nvSpPr>
        <p:spPr>
          <a:xfrm>
            <a:off x="8335765" y="3118136"/>
            <a:ext cx="746151" cy="502024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1" name="直接箭头连接符 50">
            <a:extLst>
              <a:ext uri="{FF2B5EF4-FFF2-40B4-BE49-F238E27FC236}">
                <a16:creationId xmlns:a16="http://schemas.microsoft.com/office/drawing/2014/main" id="{79A78A39-AC39-44B4-BC6F-721DD0B1F051}"/>
              </a:ext>
            </a:extLst>
          </p:cNvPr>
          <p:cNvCxnSpPr>
            <a:cxnSpLocks/>
            <a:endCxn id="20" idx="0"/>
          </p:cNvCxnSpPr>
          <p:nvPr/>
        </p:nvCxnSpPr>
        <p:spPr>
          <a:xfrm>
            <a:off x="7183178" y="4229079"/>
            <a:ext cx="1411319" cy="821492"/>
          </a:xfrm>
          <a:prstGeom prst="straightConnector1">
            <a:avLst/>
          </a:prstGeom>
          <a:ln w="1079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箭头连接符 56">
            <a:extLst>
              <a:ext uri="{FF2B5EF4-FFF2-40B4-BE49-F238E27FC236}">
                <a16:creationId xmlns:a16="http://schemas.microsoft.com/office/drawing/2014/main" id="{B142F627-B7D0-4204-B612-6A14378D5A53}"/>
              </a:ext>
            </a:extLst>
          </p:cNvPr>
          <p:cNvCxnSpPr>
            <a:cxnSpLocks/>
            <a:endCxn id="20" idx="0"/>
          </p:cNvCxnSpPr>
          <p:nvPr/>
        </p:nvCxnSpPr>
        <p:spPr>
          <a:xfrm flipH="1">
            <a:off x="8594497" y="4226907"/>
            <a:ext cx="1656542" cy="823664"/>
          </a:xfrm>
          <a:prstGeom prst="straightConnector1">
            <a:avLst/>
          </a:prstGeom>
          <a:ln w="1079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文本框 57">
            <a:extLst>
              <a:ext uri="{FF2B5EF4-FFF2-40B4-BE49-F238E27FC236}">
                <a16:creationId xmlns:a16="http://schemas.microsoft.com/office/drawing/2014/main" id="{F2CF5216-BB7E-40DF-B2D0-6A1846581259}"/>
              </a:ext>
            </a:extLst>
          </p:cNvPr>
          <p:cNvSpPr txBox="1"/>
          <p:nvPr/>
        </p:nvSpPr>
        <p:spPr>
          <a:xfrm>
            <a:off x="5809129" y="1748218"/>
            <a:ext cx="595383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zh-CN" altLang="en-US" sz="28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门卷积：有选择地传递有用信息</a:t>
            </a:r>
          </a:p>
        </p:txBody>
      </p:sp>
      <p:pic>
        <p:nvPicPr>
          <p:cNvPr id="48" name="图片 47">
            <a:extLst>
              <a:ext uri="{FF2B5EF4-FFF2-40B4-BE49-F238E27FC236}">
                <a16:creationId xmlns:a16="http://schemas.microsoft.com/office/drawing/2014/main" id="{2D9E82F4-847D-419A-9402-C99D219AB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15" y="4906984"/>
            <a:ext cx="3829714" cy="1870642"/>
          </a:xfrm>
          <a:prstGeom prst="rect">
            <a:avLst/>
          </a:prstGeom>
        </p:spPr>
      </p:pic>
      <p:sp>
        <p:nvSpPr>
          <p:cNvPr id="3" name="箭头: 右 2">
            <a:extLst>
              <a:ext uri="{FF2B5EF4-FFF2-40B4-BE49-F238E27FC236}">
                <a16:creationId xmlns:a16="http://schemas.microsoft.com/office/drawing/2014/main" id="{FF2E543C-4264-4B19-A169-49B72A48C670}"/>
              </a:ext>
            </a:extLst>
          </p:cNvPr>
          <p:cNvSpPr/>
          <p:nvPr/>
        </p:nvSpPr>
        <p:spPr>
          <a:xfrm rot="19374367">
            <a:off x="1671621" y="4009080"/>
            <a:ext cx="1258431" cy="751651"/>
          </a:xfrm>
          <a:prstGeom prst="rightArrow">
            <a:avLst/>
          </a:prstGeom>
          <a:solidFill>
            <a:schemeClr val="accent1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0553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0DA0543-2128-2EB3-6444-0F2E0B21F62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78000">
                <a:schemeClr val="accent2">
                  <a:alpha val="58000"/>
                </a:schemeClr>
              </a:gs>
              <a:gs pos="54000">
                <a:schemeClr val="accent3">
                  <a:alpha val="70000"/>
                </a:schemeClr>
              </a:gs>
              <a:gs pos="24000">
                <a:schemeClr val="accent1">
                  <a:alpha val="51000"/>
                </a:schemeClr>
              </a:gs>
              <a:gs pos="0">
                <a:schemeClr val="accent1">
                  <a:alpha val="86000"/>
                </a:schemeClr>
              </a:gs>
              <a:gs pos="100000">
                <a:schemeClr val="accent2">
                  <a:alpha val="82000"/>
                </a:schemeClr>
              </a:gs>
            </a:gsLst>
            <a:lin ang="2700000" scaled="1"/>
          </a:gra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942F279F-A3BC-4036-DB2F-810168CC6950}"/>
              </a:ext>
            </a:extLst>
          </p:cNvPr>
          <p:cNvCxnSpPr>
            <a:cxnSpLocks/>
          </p:cNvCxnSpPr>
          <p:nvPr/>
        </p:nvCxnSpPr>
        <p:spPr>
          <a:xfrm>
            <a:off x="546623" y="1213941"/>
            <a:ext cx="11076311" cy="0"/>
          </a:xfrm>
          <a:prstGeom prst="line">
            <a:avLst/>
          </a:prstGeom>
          <a:ln w="15875">
            <a:solidFill>
              <a:schemeClr val="bg1">
                <a:lumMod val="75000"/>
                <a:lumOff val="25000"/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1E8DEA91-F2B5-2309-8095-EEFA4EB2E51A}"/>
              </a:ext>
            </a:extLst>
          </p:cNvPr>
          <p:cNvCxnSpPr>
            <a:cxnSpLocks/>
          </p:cNvCxnSpPr>
          <p:nvPr/>
        </p:nvCxnSpPr>
        <p:spPr>
          <a:xfrm>
            <a:off x="546623" y="466932"/>
            <a:ext cx="11076311" cy="0"/>
          </a:xfrm>
          <a:prstGeom prst="line">
            <a:avLst/>
          </a:prstGeom>
          <a:ln w="15875">
            <a:solidFill>
              <a:schemeClr val="bg1">
                <a:lumMod val="75000"/>
                <a:lumOff val="25000"/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>
            <a:extLst>
              <a:ext uri="{FF2B5EF4-FFF2-40B4-BE49-F238E27FC236}">
                <a16:creationId xmlns:a16="http://schemas.microsoft.com/office/drawing/2014/main" id="{A271811B-7A01-502D-2CEC-46F81B5F79BD}"/>
              </a:ext>
            </a:extLst>
          </p:cNvPr>
          <p:cNvSpPr/>
          <p:nvPr/>
        </p:nvSpPr>
        <p:spPr>
          <a:xfrm>
            <a:off x="5548903" y="5010761"/>
            <a:ext cx="228600" cy="228600"/>
          </a:xfrm>
          <a:prstGeom prst="ellipse">
            <a:avLst/>
          </a:prstGeom>
          <a:gradFill>
            <a:gsLst>
              <a:gs pos="7000">
                <a:schemeClr val="accent2"/>
              </a:gs>
              <a:gs pos="100000">
                <a:schemeClr val="accent1">
                  <a:lumMod val="9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AAEB2D63-88F6-A182-407E-01D64988DCA2}"/>
              </a:ext>
            </a:extLst>
          </p:cNvPr>
          <p:cNvSpPr txBox="1"/>
          <p:nvPr/>
        </p:nvSpPr>
        <p:spPr>
          <a:xfrm>
            <a:off x="2097563" y="455716"/>
            <a:ext cx="79226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chemeClr val="bg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掩码 位置编码</a:t>
            </a:r>
            <a:endParaRPr lang="en-US" altLang="zh-CN" sz="4400" dirty="0">
              <a:solidFill>
                <a:schemeClr val="bg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82" name="组合 81">
            <a:extLst>
              <a:ext uri="{FF2B5EF4-FFF2-40B4-BE49-F238E27FC236}">
                <a16:creationId xmlns:a16="http://schemas.microsoft.com/office/drawing/2014/main" id="{99ABFAA3-F1CB-AB7D-B792-5280590543E4}"/>
              </a:ext>
            </a:extLst>
          </p:cNvPr>
          <p:cNvGrpSpPr/>
          <p:nvPr/>
        </p:nvGrpSpPr>
        <p:grpSpPr>
          <a:xfrm>
            <a:off x="874713" y="6357730"/>
            <a:ext cx="823953" cy="242455"/>
            <a:chOff x="541066" y="6317972"/>
            <a:chExt cx="823953" cy="242455"/>
          </a:xfrm>
        </p:grpSpPr>
        <p:sp>
          <p:nvSpPr>
            <p:cNvPr id="79" name="星形: 四角 78">
              <a:extLst>
                <a:ext uri="{FF2B5EF4-FFF2-40B4-BE49-F238E27FC236}">
                  <a16:creationId xmlns:a16="http://schemas.microsoft.com/office/drawing/2014/main" id="{AEB221A0-9D88-2F28-EAD1-5A91EC378344}"/>
                </a:ext>
              </a:extLst>
            </p:cNvPr>
            <p:cNvSpPr/>
            <p:nvPr/>
          </p:nvSpPr>
          <p:spPr>
            <a:xfrm>
              <a:off x="541066" y="6317972"/>
              <a:ext cx="242455" cy="242455"/>
            </a:xfrm>
            <a:prstGeom prst="star4">
              <a:avLst/>
            </a:pr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0" name="星形: 四角 79">
              <a:extLst>
                <a:ext uri="{FF2B5EF4-FFF2-40B4-BE49-F238E27FC236}">
                  <a16:creationId xmlns:a16="http://schemas.microsoft.com/office/drawing/2014/main" id="{DE61E680-2F5A-E202-FB8E-8EE9660AE78B}"/>
                </a:ext>
              </a:extLst>
            </p:cNvPr>
            <p:cNvSpPr/>
            <p:nvPr/>
          </p:nvSpPr>
          <p:spPr>
            <a:xfrm>
              <a:off x="831815" y="6317972"/>
              <a:ext cx="242455" cy="242455"/>
            </a:xfrm>
            <a:prstGeom prst="star4">
              <a:avLst/>
            </a:pr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1" name="星形: 四角 80">
              <a:extLst>
                <a:ext uri="{FF2B5EF4-FFF2-40B4-BE49-F238E27FC236}">
                  <a16:creationId xmlns:a16="http://schemas.microsoft.com/office/drawing/2014/main" id="{62FEDF33-5484-1406-81F5-E6DDD5BDEE9F}"/>
                </a:ext>
              </a:extLst>
            </p:cNvPr>
            <p:cNvSpPr/>
            <p:nvPr/>
          </p:nvSpPr>
          <p:spPr>
            <a:xfrm>
              <a:off x="1122564" y="6317972"/>
              <a:ext cx="242455" cy="242455"/>
            </a:xfrm>
            <a:prstGeom prst="star4">
              <a:avLst/>
            </a:pr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3433058E-4733-7614-AE9E-6F179365C6F1}"/>
              </a:ext>
            </a:extLst>
          </p:cNvPr>
          <p:cNvGrpSpPr/>
          <p:nvPr/>
        </p:nvGrpSpPr>
        <p:grpSpPr>
          <a:xfrm>
            <a:off x="10402888" y="380401"/>
            <a:ext cx="914400" cy="914400"/>
            <a:chOff x="10402888" y="6014936"/>
            <a:chExt cx="914400" cy="914400"/>
          </a:xfrm>
        </p:grpSpPr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21A844F9-AC22-F30E-7813-7B2CF38BCD7E}"/>
                </a:ext>
              </a:extLst>
            </p:cNvPr>
            <p:cNvSpPr/>
            <p:nvPr/>
          </p:nvSpPr>
          <p:spPr>
            <a:xfrm>
              <a:off x="10402888" y="6014936"/>
              <a:ext cx="914400" cy="914400"/>
            </a:xfrm>
            <a:prstGeom prst="ellipse">
              <a:avLst/>
            </a:prstGeom>
            <a:noFill/>
            <a:ln w="15875">
              <a:solidFill>
                <a:schemeClr val="bg1">
                  <a:lumMod val="75000"/>
                  <a:lumOff val="25000"/>
                </a:schemeClr>
              </a:solidFill>
            </a:ln>
            <a:scene3d>
              <a:camera prst="orthographicFront">
                <a:rot lat="45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6603F549-8290-9BEA-146C-FB4A82B6EC79}"/>
                </a:ext>
              </a:extLst>
            </p:cNvPr>
            <p:cNvSpPr/>
            <p:nvPr/>
          </p:nvSpPr>
          <p:spPr>
            <a:xfrm>
              <a:off x="10402888" y="6014936"/>
              <a:ext cx="914400" cy="914400"/>
            </a:xfrm>
            <a:prstGeom prst="ellipse">
              <a:avLst/>
            </a:prstGeom>
            <a:noFill/>
            <a:ln w="15875">
              <a:solidFill>
                <a:schemeClr val="bg1">
                  <a:lumMod val="75000"/>
                  <a:lumOff val="25000"/>
                </a:schemeClr>
              </a:solidFill>
            </a:ln>
            <a:scene3d>
              <a:camera prst="orthographicFront">
                <a:rot lat="3406443" lon="3951236" rev="3708792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C08415B0-6C26-3538-73C3-C34044E4A79F}"/>
                </a:ext>
              </a:extLst>
            </p:cNvPr>
            <p:cNvGrpSpPr/>
            <p:nvPr/>
          </p:nvGrpSpPr>
          <p:grpSpPr>
            <a:xfrm>
              <a:off x="10649629" y="6385618"/>
              <a:ext cx="82665" cy="82394"/>
              <a:chOff x="10563363" y="6178447"/>
              <a:chExt cx="123935" cy="123530"/>
            </a:xfrm>
          </p:grpSpPr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59396D8F-7561-7FAF-701A-A5CF8632F19B}"/>
                  </a:ext>
                </a:extLst>
              </p:cNvPr>
              <p:cNvSpPr/>
              <p:nvPr/>
            </p:nvSpPr>
            <p:spPr>
              <a:xfrm>
                <a:off x="10563768" y="6227841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AD0538EA-658E-083E-8E86-9ABD0343C166}"/>
                  </a:ext>
                </a:extLst>
              </p:cNvPr>
              <p:cNvSpPr/>
              <p:nvPr/>
            </p:nvSpPr>
            <p:spPr>
              <a:xfrm>
                <a:off x="10563363" y="6227842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9" name="矩形: 圆角 18">
                <a:extLst>
                  <a:ext uri="{FF2B5EF4-FFF2-40B4-BE49-F238E27FC236}">
                    <a16:creationId xmlns:a16="http://schemas.microsoft.com/office/drawing/2014/main" id="{F331FE02-E1DB-7955-03C9-3E090A49D389}"/>
                  </a:ext>
                </a:extLst>
              </p:cNvPr>
              <p:cNvSpPr/>
              <p:nvPr/>
            </p:nvSpPr>
            <p:spPr>
              <a:xfrm rot="16200000">
                <a:off x="10562958" y="6227841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7C4F796C-8C58-BC07-D495-9EF452D9E545}"/>
                </a:ext>
              </a:extLst>
            </p:cNvPr>
            <p:cNvGrpSpPr/>
            <p:nvPr/>
          </p:nvGrpSpPr>
          <p:grpSpPr>
            <a:xfrm>
              <a:off x="10953819" y="6194815"/>
              <a:ext cx="82665" cy="82394"/>
              <a:chOff x="10563363" y="6178447"/>
              <a:chExt cx="123935" cy="123530"/>
            </a:xfrm>
          </p:grpSpPr>
          <p:sp>
            <p:nvSpPr>
              <p:cNvPr id="14" name="矩形: 圆角 13">
                <a:extLst>
                  <a:ext uri="{FF2B5EF4-FFF2-40B4-BE49-F238E27FC236}">
                    <a16:creationId xmlns:a16="http://schemas.microsoft.com/office/drawing/2014/main" id="{42E370E4-DD57-2B15-36A4-3E9278FCB4F6}"/>
                  </a:ext>
                </a:extLst>
              </p:cNvPr>
              <p:cNvSpPr/>
              <p:nvPr/>
            </p:nvSpPr>
            <p:spPr>
              <a:xfrm>
                <a:off x="10563768" y="6227841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5" name="矩形: 圆角 14">
                <a:extLst>
                  <a:ext uri="{FF2B5EF4-FFF2-40B4-BE49-F238E27FC236}">
                    <a16:creationId xmlns:a16="http://schemas.microsoft.com/office/drawing/2014/main" id="{89ED36A7-B029-7949-1467-705488F9BC47}"/>
                  </a:ext>
                </a:extLst>
              </p:cNvPr>
              <p:cNvSpPr/>
              <p:nvPr/>
            </p:nvSpPr>
            <p:spPr>
              <a:xfrm>
                <a:off x="10563363" y="6227842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EA89CB60-A5A3-9C04-1D8C-BD207C6B1C81}"/>
                  </a:ext>
                </a:extLst>
              </p:cNvPr>
              <p:cNvSpPr/>
              <p:nvPr/>
            </p:nvSpPr>
            <p:spPr>
              <a:xfrm rot="16200000">
                <a:off x="10562958" y="6227841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C1BCAF5E-C1EC-A86E-9AB0-55A86A1DA1F6}"/>
              </a:ext>
            </a:extLst>
          </p:cNvPr>
          <p:cNvGrpSpPr/>
          <p:nvPr/>
        </p:nvGrpSpPr>
        <p:grpSpPr>
          <a:xfrm>
            <a:off x="864893" y="380401"/>
            <a:ext cx="914400" cy="914400"/>
            <a:chOff x="10402888" y="6014936"/>
            <a:chExt cx="914400" cy="914400"/>
          </a:xfrm>
        </p:grpSpPr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2E266DD1-C9EB-A533-27D5-4E90BA185D0A}"/>
                </a:ext>
              </a:extLst>
            </p:cNvPr>
            <p:cNvSpPr/>
            <p:nvPr/>
          </p:nvSpPr>
          <p:spPr>
            <a:xfrm>
              <a:off x="10402888" y="6014936"/>
              <a:ext cx="914400" cy="914400"/>
            </a:xfrm>
            <a:prstGeom prst="ellipse">
              <a:avLst/>
            </a:prstGeom>
            <a:noFill/>
            <a:ln w="15875">
              <a:solidFill>
                <a:schemeClr val="bg1">
                  <a:lumMod val="75000"/>
                  <a:lumOff val="25000"/>
                </a:schemeClr>
              </a:solidFill>
            </a:ln>
            <a:scene3d>
              <a:camera prst="orthographicFront">
                <a:rot lat="45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B24616A0-2159-2FB9-B54C-54EBDD6EE6DE}"/>
                </a:ext>
              </a:extLst>
            </p:cNvPr>
            <p:cNvSpPr/>
            <p:nvPr/>
          </p:nvSpPr>
          <p:spPr>
            <a:xfrm>
              <a:off x="10402888" y="6014936"/>
              <a:ext cx="914400" cy="914400"/>
            </a:xfrm>
            <a:prstGeom prst="ellipse">
              <a:avLst/>
            </a:prstGeom>
            <a:noFill/>
            <a:ln w="15875">
              <a:solidFill>
                <a:schemeClr val="bg1">
                  <a:lumMod val="75000"/>
                  <a:lumOff val="25000"/>
                </a:schemeClr>
              </a:solidFill>
            </a:ln>
            <a:scene3d>
              <a:camera prst="orthographicFront">
                <a:rot lat="3406443" lon="3951236" rev="3708792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50471BCE-DE88-88F0-E635-84D748C8B353}"/>
                </a:ext>
              </a:extLst>
            </p:cNvPr>
            <p:cNvGrpSpPr/>
            <p:nvPr/>
          </p:nvGrpSpPr>
          <p:grpSpPr>
            <a:xfrm>
              <a:off x="10649629" y="6385618"/>
              <a:ext cx="82665" cy="82394"/>
              <a:chOff x="10563363" y="6178447"/>
              <a:chExt cx="123935" cy="123530"/>
            </a:xfrm>
          </p:grpSpPr>
          <p:sp>
            <p:nvSpPr>
              <p:cNvPr id="44" name="矩形: 圆角 43">
                <a:extLst>
                  <a:ext uri="{FF2B5EF4-FFF2-40B4-BE49-F238E27FC236}">
                    <a16:creationId xmlns:a16="http://schemas.microsoft.com/office/drawing/2014/main" id="{CAA1997C-175B-91F0-BB20-71835B2022C2}"/>
                  </a:ext>
                </a:extLst>
              </p:cNvPr>
              <p:cNvSpPr/>
              <p:nvPr/>
            </p:nvSpPr>
            <p:spPr>
              <a:xfrm>
                <a:off x="10563768" y="6227841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5" name="矩形: 圆角 44">
                <a:extLst>
                  <a:ext uri="{FF2B5EF4-FFF2-40B4-BE49-F238E27FC236}">
                    <a16:creationId xmlns:a16="http://schemas.microsoft.com/office/drawing/2014/main" id="{408EFABC-309C-A1EC-D075-EE7ADC78BC5F}"/>
                  </a:ext>
                </a:extLst>
              </p:cNvPr>
              <p:cNvSpPr/>
              <p:nvPr/>
            </p:nvSpPr>
            <p:spPr>
              <a:xfrm>
                <a:off x="10563363" y="6227842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6" name="矩形: 圆角 45">
                <a:extLst>
                  <a:ext uri="{FF2B5EF4-FFF2-40B4-BE49-F238E27FC236}">
                    <a16:creationId xmlns:a16="http://schemas.microsoft.com/office/drawing/2014/main" id="{279F0EEF-231D-7361-843D-1C6B27DE4935}"/>
                  </a:ext>
                </a:extLst>
              </p:cNvPr>
              <p:cNvSpPr/>
              <p:nvPr/>
            </p:nvSpPr>
            <p:spPr>
              <a:xfrm rot="16200000">
                <a:off x="10562958" y="6227841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FD2BF464-3128-A365-F90F-1203A07A78A4}"/>
                </a:ext>
              </a:extLst>
            </p:cNvPr>
            <p:cNvGrpSpPr/>
            <p:nvPr/>
          </p:nvGrpSpPr>
          <p:grpSpPr>
            <a:xfrm>
              <a:off x="10953819" y="6194815"/>
              <a:ext cx="82665" cy="82394"/>
              <a:chOff x="10563363" y="6178447"/>
              <a:chExt cx="123935" cy="123530"/>
            </a:xfrm>
          </p:grpSpPr>
          <p:sp>
            <p:nvSpPr>
              <p:cNvPr id="39" name="矩形: 圆角 38">
                <a:extLst>
                  <a:ext uri="{FF2B5EF4-FFF2-40B4-BE49-F238E27FC236}">
                    <a16:creationId xmlns:a16="http://schemas.microsoft.com/office/drawing/2014/main" id="{983B2641-9E5D-D3C8-AEF4-9245BCF01FBC}"/>
                  </a:ext>
                </a:extLst>
              </p:cNvPr>
              <p:cNvSpPr/>
              <p:nvPr/>
            </p:nvSpPr>
            <p:spPr>
              <a:xfrm>
                <a:off x="10563768" y="6227841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2" name="矩形: 圆角 41">
                <a:extLst>
                  <a:ext uri="{FF2B5EF4-FFF2-40B4-BE49-F238E27FC236}">
                    <a16:creationId xmlns:a16="http://schemas.microsoft.com/office/drawing/2014/main" id="{6B0521F5-4796-EE2D-A72D-55FDADCFE5AC}"/>
                  </a:ext>
                </a:extLst>
              </p:cNvPr>
              <p:cNvSpPr/>
              <p:nvPr/>
            </p:nvSpPr>
            <p:spPr>
              <a:xfrm>
                <a:off x="10563363" y="6227842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3" name="矩形: 圆角 42">
                <a:extLst>
                  <a:ext uri="{FF2B5EF4-FFF2-40B4-BE49-F238E27FC236}">
                    <a16:creationId xmlns:a16="http://schemas.microsoft.com/office/drawing/2014/main" id="{8C6D9012-202E-A450-3811-0FB49359E937}"/>
                  </a:ext>
                </a:extLst>
              </p:cNvPr>
              <p:cNvSpPr/>
              <p:nvPr/>
            </p:nvSpPr>
            <p:spPr>
              <a:xfrm rot="16200000">
                <a:off x="10562958" y="6227841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sp>
        <p:nvSpPr>
          <p:cNvPr id="22" name="箭头: 右 21">
            <a:extLst>
              <a:ext uri="{FF2B5EF4-FFF2-40B4-BE49-F238E27FC236}">
                <a16:creationId xmlns:a16="http://schemas.microsoft.com/office/drawing/2014/main" id="{0E4F4E6F-B004-4F65-8DD9-A85887956AF1}"/>
              </a:ext>
            </a:extLst>
          </p:cNvPr>
          <p:cNvSpPr/>
          <p:nvPr/>
        </p:nvSpPr>
        <p:spPr>
          <a:xfrm>
            <a:off x="3186019" y="1960950"/>
            <a:ext cx="1010873" cy="989898"/>
          </a:xfrm>
          <a:prstGeom prst="rightArrow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1F8D2883-C5B9-46CA-8DDC-9AD3AF02F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94" y="1225157"/>
            <a:ext cx="2593246" cy="2511221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9F9188AC-F32E-47F8-8695-09B9CB8C10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371" y="1323577"/>
            <a:ext cx="2861440" cy="2650597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FAF734B6-C00B-40E7-9E6E-870193C1F7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8740" y="4151987"/>
            <a:ext cx="3997714" cy="2528199"/>
          </a:xfrm>
          <a:prstGeom prst="rect">
            <a:avLst/>
          </a:prstGeom>
        </p:spPr>
      </p:pic>
      <p:sp>
        <p:nvSpPr>
          <p:cNvPr id="47" name="箭头: 右 46">
            <a:extLst>
              <a:ext uri="{FF2B5EF4-FFF2-40B4-BE49-F238E27FC236}">
                <a16:creationId xmlns:a16="http://schemas.microsoft.com/office/drawing/2014/main" id="{6AA3AC44-53AF-491D-89D9-1F8A77F04A32}"/>
              </a:ext>
            </a:extLst>
          </p:cNvPr>
          <p:cNvSpPr/>
          <p:nvPr/>
        </p:nvSpPr>
        <p:spPr>
          <a:xfrm rot="2818639">
            <a:off x="2905805" y="3079318"/>
            <a:ext cx="1010873" cy="989898"/>
          </a:xfrm>
          <a:prstGeom prst="rightArrow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3339F1E3-6A80-4F32-B9AD-1D7C413AEC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4263" y="3844004"/>
            <a:ext cx="4776885" cy="297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96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0DA0543-2128-2EB3-6444-0F2E0B21F62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78000">
                <a:schemeClr val="accent2">
                  <a:alpha val="58000"/>
                </a:schemeClr>
              </a:gs>
              <a:gs pos="54000">
                <a:schemeClr val="accent3">
                  <a:alpha val="70000"/>
                </a:schemeClr>
              </a:gs>
              <a:gs pos="24000">
                <a:schemeClr val="accent1">
                  <a:alpha val="51000"/>
                </a:schemeClr>
              </a:gs>
              <a:gs pos="0">
                <a:schemeClr val="accent1">
                  <a:alpha val="86000"/>
                </a:schemeClr>
              </a:gs>
              <a:gs pos="100000">
                <a:schemeClr val="accent2">
                  <a:alpha val="82000"/>
                </a:schemeClr>
              </a:gs>
            </a:gsLst>
            <a:lin ang="2700000" scaled="1"/>
          </a:gra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942F279F-A3BC-4036-DB2F-810168CC6950}"/>
              </a:ext>
            </a:extLst>
          </p:cNvPr>
          <p:cNvCxnSpPr>
            <a:cxnSpLocks/>
          </p:cNvCxnSpPr>
          <p:nvPr/>
        </p:nvCxnSpPr>
        <p:spPr>
          <a:xfrm>
            <a:off x="546623" y="1213941"/>
            <a:ext cx="11076311" cy="0"/>
          </a:xfrm>
          <a:prstGeom prst="line">
            <a:avLst/>
          </a:prstGeom>
          <a:ln w="15875">
            <a:solidFill>
              <a:schemeClr val="bg1">
                <a:lumMod val="75000"/>
                <a:lumOff val="25000"/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1E8DEA91-F2B5-2309-8095-EEFA4EB2E51A}"/>
              </a:ext>
            </a:extLst>
          </p:cNvPr>
          <p:cNvCxnSpPr>
            <a:cxnSpLocks/>
          </p:cNvCxnSpPr>
          <p:nvPr/>
        </p:nvCxnSpPr>
        <p:spPr>
          <a:xfrm>
            <a:off x="546623" y="466932"/>
            <a:ext cx="11076311" cy="0"/>
          </a:xfrm>
          <a:prstGeom prst="line">
            <a:avLst/>
          </a:prstGeom>
          <a:ln w="15875">
            <a:solidFill>
              <a:schemeClr val="bg1">
                <a:lumMod val="75000"/>
                <a:lumOff val="25000"/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>
            <a:extLst>
              <a:ext uri="{FF2B5EF4-FFF2-40B4-BE49-F238E27FC236}">
                <a16:creationId xmlns:a16="http://schemas.microsoft.com/office/drawing/2014/main" id="{AAEB2D63-88F6-A182-407E-01D64988DCA2}"/>
              </a:ext>
            </a:extLst>
          </p:cNvPr>
          <p:cNvSpPr txBox="1"/>
          <p:nvPr/>
        </p:nvSpPr>
        <p:spPr>
          <a:xfrm>
            <a:off x="2097563" y="455716"/>
            <a:ext cx="79226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400" dirty="0">
                <a:solidFill>
                  <a:schemeClr val="bg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FTR </a:t>
            </a:r>
            <a:r>
              <a:rPr lang="zh-CN" altLang="en-US" sz="4400" dirty="0">
                <a:solidFill>
                  <a:schemeClr val="bg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傅里叶</a:t>
            </a:r>
            <a:r>
              <a:rPr lang="en-US" altLang="zh-CN" sz="4400" dirty="0">
                <a:solidFill>
                  <a:schemeClr val="bg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CNN</a:t>
            </a:r>
            <a:r>
              <a:rPr lang="zh-CN" altLang="en-US" sz="4400" dirty="0">
                <a:solidFill>
                  <a:schemeClr val="bg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纹理复原</a:t>
            </a:r>
            <a:endParaRPr lang="en-US" altLang="zh-CN" sz="4400" dirty="0">
              <a:solidFill>
                <a:schemeClr val="bg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82" name="组合 81">
            <a:extLst>
              <a:ext uri="{FF2B5EF4-FFF2-40B4-BE49-F238E27FC236}">
                <a16:creationId xmlns:a16="http://schemas.microsoft.com/office/drawing/2014/main" id="{99ABFAA3-F1CB-AB7D-B792-5280590543E4}"/>
              </a:ext>
            </a:extLst>
          </p:cNvPr>
          <p:cNvGrpSpPr/>
          <p:nvPr/>
        </p:nvGrpSpPr>
        <p:grpSpPr>
          <a:xfrm>
            <a:off x="874713" y="6357730"/>
            <a:ext cx="823953" cy="242455"/>
            <a:chOff x="541066" y="6317972"/>
            <a:chExt cx="823953" cy="242455"/>
          </a:xfrm>
        </p:grpSpPr>
        <p:sp>
          <p:nvSpPr>
            <p:cNvPr id="79" name="星形: 四角 78">
              <a:extLst>
                <a:ext uri="{FF2B5EF4-FFF2-40B4-BE49-F238E27FC236}">
                  <a16:creationId xmlns:a16="http://schemas.microsoft.com/office/drawing/2014/main" id="{AEB221A0-9D88-2F28-EAD1-5A91EC378344}"/>
                </a:ext>
              </a:extLst>
            </p:cNvPr>
            <p:cNvSpPr/>
            <p:nvPr/>
          </p:nvSpPr>
          <p:spPr>
            <a:xfrm>
              <a:off x="541066" y="6317972"/>
              <a:ext cx="242455" cy="242455"/>
            </a:xfrm>
            <a:prstGeom prst="star4">
              <a:avLst/>
            </a:pr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0" name="星形: 四角 79">
              <a:extLst>
                <a:ext uri="{FF2B5EF4-FFF2-40B4-BE49-F238E27FC236}">
                  <a16:creationId xmlns:a16="http://schemas.microsoft.com/office/drawing/2014/main" id="{DE61E680-2F5A-E202-FB8E-8EE9660AE78B}"/>
                </a:ext>
              </a:extLst>
            </p:cNvPr>
            <p:cNvSpPr/>
            <p:nvPr/>
          </p:nvSpPr>
          <p:spPr>
            <a:xfrm>
              <a:off x="831815" y="6317972"/>
              <a:ext cx="242455" cy="242455"/>
            </a:xfrm>
            <a:prstGeom prst="star4">
              <a:avLst/>
            </a:pr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1" name="星形: 四角 80">
              <a:extLst>
                <a:ext uri="{FF2B5EF4-FFF2-40B4-BE49-F238E27FC236}">
                  <a16:creationId xmlns:a16="http://schemas.microsoft.com/office/drawing/2014/main" id="{62FEDF33-5484-1406-81F5-E6DDD5BDEE9F}"/>
                </a:ext>
              </a:extLst>
            </p:cNvPr>
            <p:cNvSpPr/>
            <p:nvPr/>
          </p:nvSpPr>
          <p:spPr>
            <a:xfrm>
              <a:off x="1122564" y="6317972"/>
              <a:ext cx="242455" cy="242455"/>
            </a:xfrm>
            <a:prstGeom prst="star4">
              <a:avLst/>
            </a:pr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3433058E-4733-7614-AE9E-6F179365C6F1}"/>
              </a:ext>
            </a:extLst>
          </p:cNvPr>
          <p:cNvGrpSpPr/>
          <p:nvPr/>
        </p:nvGrpSpPr>
        <p:grpSpPr>
          <a:xfrm>
            <a:off x="10402888" y="380401"/>
            <a:ext cx="914400" cy="914400"/>
            <a:chOff x="10402888" y="6014936"/>
            <a:chExt cx="914400" cy="914400"/>
          </a:xfrm>
        </p:grpSpPr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21A844F9-AC22-F30E-7813-7B2CF38BCD7E}"/>
                </a:ext>
              </a:extLst>
            </p:cNvPr>
            <p:cNvSpPr/>
            <p:nvPr/>
          </p:nvSpPr>
          <p:spPr>
            <a:xfrm>
              <a:off x="10402888" y="6014936"/>
              <a:ext cx="914400" cy="914400"/>
            </a:xfrm>
            <a:prstGeom prst="ellipse">
              <a:avLst/>
            </a:prstGeom>
            <a:noFill/>
            <a:ln w="15875">
              <a:solidFill>
                <a:schemeClr val="bg1">
                  <a:lumMod val="75000"/>
                  <a:lumOff val="25000"/>
                </a:schemeClr>
              </a:solidFill>
            </a:ln>
            <a:scene3d>
              <a:camera prst="orthographicFront">
                <a:rot lat="45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6603F549-8290-9BEA-146C-FB4A82B6EC79}"/>
                </a:ext>
              </a:extLst>
            </p:cNvPr>
            <p:cNvSpPr/>
            <p:nvPr/>
          </p:nvSpPr>
          <p:spPr>
            <a:xfrm>
              <a:off x="10402888" y="6014936"/>
              <a:ext cx="914400" cy="914400"/>
            </a:xfrm>
            <a:prstGeom prst="ellipse">
              <a:avLst/>
            </a:prstGeom>
            <a:noFill/>
            <a:ln w="15875">
              <a:solidFill>
                <a:schemeClr val="bg1">
                  <a:lumMod val="75000"/>
                  <a:lumOff val="25000"/>
                </a:schemeClr>
              </a:solidFill>
            </a:ln>
            <a:scene3d>
              <a:camera prst="orthographicFront">
                <a:rot lat="3406443" lon="3951236" rev="3708792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C08415B0-6C26-3538-73C3-C34044E4A79F}"/>
                </a:ext>
              </a:extLst>
            </p:cNvPr>
            <p:cNvGrpSpPr/>
            <p:nvPr/>
          </p:nvGrpSpPr>
          <p:grpSpPr>
            <a:xfrm>
              <a:off x="10649629" y="6385618"/>
              <a:ext cx="82665" cy="82394"/>
              <a:chOff x="10563363" y="6178447"/>
              <a:chExt cx="123935" cy="123530"/>
            </a:xfrm>
          </p:grpSpPr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59396D8F-7561-7FAF-701A-A5CF8632F19B}"/>
                  </a:ext>
                </a:extLst>
              </p:cNvPr>
              <p:cNvSpPr/>
              <p:nvPr/>
            </p:nvSpPr>
            <p:spPr>
              <a:xfrm>
                <a:off x="10563768" y="6227841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AD0538EA-658E-083E-8E86-9ABD0343C166}"/>
                  </a:ext>
                </a:extLst>
              </p:cNvPr>
              <p:cNvSpPr/>
              <p:nvPr/>
            </p:nvSpPr>
            <p:spPr>
              <a:xfrm>
                <a:off x="10563363" y="6227842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9" name="矩形: 圆角 18">
                <a:extLst>
                  <a:ext uri="{FF2B5EF4-FFF2-40B4-BE49-F238E27FC236}">
                    <a16:creationId xmlns:a16="http://schemas.microsoft.com/office/drawing/2014/main" id="{F331FE02-E1DB-7955-03C9-3E090A49D389}"/>
                  </a:ext>
                </a:extLst>
              </p:cNvPr>
              <p:cNvSpPr/>
              <p:nvPr/>
            </p:nvSpPr>
            <p:spPr>
              <a:xfrm rot="16200000">
                <a:off x="10562958" y="6227841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7C4F796C-8C58-BC07-D495-9EF452D9E545}"/>
                </a:ext>
              </a:extLst>
            </p:cNvPr>
            <p:cNvGrpSpPr/>
            <p:nvPr/>
          </p:nvGrpSpPr>
          <p:grpSpPr>
            <a:xfrm>
              <a:off x="10953819" y="6194815"/>
              <a:ext cx="82665" cy="82394"/>
              <a:chOff x="10563363" y="6178447"/>
              <a:chExt cx="123935" cy="123530"/>
            </a:xfrm>
          </p:grpSpPr>
          <p:sp>
            <p:nvSpPr>
              <p:cNvPr id="14" name="矩形: 圆角 13">
                <a:extLst>
                  <a:ext uri="{FF2B5EF4-FFF2-40B4-BE49-F238E27FC236}">
                    <a16:creationId xmlns:a16="http://schemas.microsoft.com/office/drawing/2014/main" id="{42E370E4-DD57-2B15-36A4-3E9278FCB4F6}"/>
                  </a:ext>
                </a:extLst>
              </p:cNvPr>
              <p:cNvSpPr/>
              <p:nvPr/>
            </p:nvSpPr>
            <p:spPr>
              <a:xfrm>
                <a:off x="10563768" y="6227841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5" name="矩形: 圆角 14">
                <a:extLst>
                  <a:ext uri="{FF2B5EF4-FFF2-40B4-BE49-F238E27FC236}">
                    <a16:creationId xmlns:a16="http://schemas.microsoft.com/office/drawing/2014/main" id="{89ED36A7-B029-7949-1467-705488F9BC47}"/>
                  </a:ext>
                </a:extLst>
              </p:cNvPr>
              <p:cNvSpPr/>
              <p:nvPr/>
            </p:nvSpPr>
            <p:spPr>
              <a:xfrm>
                <a:off x="10563363" y="6227842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EA89CB60-A5A3-9C04-1D8C-BD207C6B1C81}"/>
                  </a:ext>
                </a:extLst>
              </p:cNvPr>
              <p:cNvSpPr/>
              <p:nvPr/>
            </p:nvSpPr>
            <p:spPr>
              <a:xfrm rot="16200000">
                <a:off x="10562958" y="6227841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C1BCAF5E-C1EC-A86E-9AB0-55A86A1DA1F6}"/>
              </a:ext>
            </a:extLst>
          </p:cNvPr>
          <p:cNvGrpSpPr/>
          <p:nvPr/>
        </p:nvGrpSpPr>
        <p:grpSpPr>
          <a:xfrm>
            <a:off x="864893" y="380401"/>
            <a:ext cx="914400" cy="914400"/>
            <a:chOff x="10402888" y="6014936"/>
            <a:chExt cx="914400" cy="914400"/>
          </a:xfrm>
        </p:grpSpPr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2E266DD1-C9EB-A533-27D5-4E90BA185D0A}"/>
                </a:ext>
              </a:extLst>
            </p:cNvPr>
            <p:cNvSpPr/>
            <p:nvPr/>
          </p:nvSpPr>
          <p:spPr>
            <a:xfrm>
              <a:off x="10402888" y="6014936"/>
              <a:ext cx="914400" cy="914400"/>
            </a:xfrm>
            <a:prstGeom prst="ellipse">
              <a:avLst/>
            </a:prstGeom>
            <a:noFill/>
            <a:ln w="15875">
              <a:solidFill>
                <a:schemeClr val="bg1">
                  <a:lumMod val="75000"/>
                  <a:lumOff val="25000"/>
                </a:schemeClr>
              </a:solidFill>
            </a:ln>
            <a:scene3d>
              <a:camera prst="orthographicFront">
                <a:rot lat="45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B24616A0-2159-2FB9-B54C-54EBDD6EE6DE}"/>
                </a:ext>
              </a:extLst>
            </p:cNvPr>
            <p:cNvSpPr/>
            <p:nvPr/>
          </p:nvSpPr>
          <p:spPr>
            <a:xfrm>
              <a:off x="10402888" y="6014936"/>
              <a:ext cx="914400" cy="914400"/>
            </a:xfrm>
            <a:prstGeom prst="ellipse">
              <a:avLst/>
            </a:prstGeom>
            <a:noFill/>
            <a:ln w="15875">
              <a:solidFill>
                <a:schemeClr val="bg1">
                  <a:lumMod val="75000"/>
                  <a:lumOff val="25000"/>
                </a:schemeClr>
              </a:solidFill>
            </a:ln>
            <a:scene3d>
              <a:camera prst="orthographicFront">
                <a:rot lat="3406443" lon="3951236" rev="3708792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50471BCE-DE88-88F0-E635-84D748C8B353}"/>
                </a:ext>
              </a:extLst>
            </p:cNvPr>
            <p:cNvGrpSpPr/>
            <p:nvPr/>
          </p:nvGrpSpPr>
          <p:grpSpPr>
            <a:xfrm>
              <a:off x="10649629" y="6385618"/>
              <a:ext cx="82665" cy="82394"/>
              <a:chOff x="10563363" y="6178447"/>
              <a:chExt cx="123935" cy="123530"/>
            </a:xfrm>
          </p:grpSpPr>
          <p:sp>
            <p:nvSpPr>
              <p:cNvPr id="44" name="矩形: 圆角 43">
                <a:extLst>
                  <a:ext uri="{FF2B5EF4-FFF2-40B4-BE49-F238E27FC236}">
                    <a16:creationId xmlns:a16="http://schemas.microsoft.com/office/drawing/2014/main" id="{CAA1997C-175B-91F0-BB20-71835B2022C2}"/>
                  </a:ext>
                </a:extLst>
              </p:cNvPr>
              <p:cNvSpPr/>
              <p:nvPr/>
            </p:nvSpPr>
            <p:spPr>
              <a:xfrm>
                <a:off x="10563768" y="6227841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5" name="矩形: 圆角 44">
                <a:extLst>
                  <a:ext uri="{FF2B5EF4-FFF2-40B4-BE49-F238E27FC236}">
                    <a16:creationId xmlns:a16="http://schemas.microsoft.com/office/drawing/2014/main" id="{408EFABC-309C-A1EC-D075-EE7ADC78BC5F}"/>
                  </a:ext>
                </a:extLst>
              </p:cNvPr>
              <p:cNvSpPr/>
              <p:nvPr/>
            </p:nvSpPr>
            <p:spPr>
              <a:xfrm>
                <a:off x="10563363" y="6227842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6" name="矩形: 圆角 45">
                <a:extLst>
                  <a:ext uri="{FF2B5EF4-FFF2-40B4-BE49-F238E27FC236}">
                    <a16:creationId xmlns:a16="http://schemas.microsoft.com/office/drawing/2014/main" id="{279F0EEF-231D-7361-843D-1C6B27DE4935}"/>
                  </a:ext>
                </a:extLst>
              </p:cNvPr>
              <p:cNvSpPr/>
              <p:nvPr/>
            </p:nvSpPr>
            <p:spPr>
              <a:xfrm rot="16200000">
                <a:off x="10562958" y="6227841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FD2BF464-3128-A365-F90F-1203A07A78A4}"/>
                </a:ext>
              </a:extLst>
            </p:cNvPr>
            <p:cNvGrpSpPr/>
            <p:nvPr/>
          </p:nvGrpSpPr>
          <p:grpSpPr>
            <a:xfrm>
              <a:off x="10953819" y="6194815"/>
              <a:ext cx="82665" cy="82394"/>
              <a:chOff x="10563363" y="6178447"/>
              <a:chExt cx="123935" cy="123530"/>
            </a:xfrm>
          </p:grpSpPr>
          <p:sp>
            <p:nvSpPr>
              <p:cNvPr id="39" name="矩形: 圆角 38">
                <a:extLst>
                  <a:ext uri="{FF2B5EF4-FFF2-40B4-BE49-F238E27FC236}">
                    <a16:creationId xmlns:a16="http://schemas.microsoft.com/office/drawing/2014/main" id="{983B2641-9E5D-D3C8-AEF4-9245BCF01FBC}"/>
                  </a:ext>
                </a:extLst>
              </p:cNvPr>
              <p:cNvSpPr/>
              <p:nvPr/>
            </p:nvSpPr>
            <p:spPr>
              <a:xfrm>
                <a:off x="10563768" y="6227841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2" name="矩形: 圆角 41">
                <a:extLst>
                  <a:ext uri="{FF2B5EF4-FFF2-40B4-BE49-F238E27FC236}">
                    <a16:creationId xmlns:a16="http://schemas.microsoft.com/office/drawing/2014/main" id="{6B0521F5-4796-EE2D-A72D-55FDADCFE5AC}"/>
                  </a:ext>
                </a:extLst>
              </p:cNvPr>
              <p:cNvSpPr/>
              <p:nvPr/>
            </p:nvSpPr>
            <p:spPr>
              <a:xfrm>
                <a:off x="10563363" y="6227842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3" name="矩形: 圆角 42">
                <a:extLst>
                  <a:ext uri="{FF2B5EF4-FFF2-40B4-BE49-F238E27FC236}">
                    <a16:creationId xmlns:a16="http://schemas.microsoft.com/office/drawing/2014/main" id="{8C6D9012-202E-A450-3811-0FB49359E937}"/>
                  </a:ext>
                </a:extLst>
              </p:cNvPr>
              <p:cNvSpPr/>
              <p:nvPr/>
            </p:nvSpPr>
            <p:spPr>
              <a:xfrm rot="16200000">
                <a:off x="10562958" y="6227841"/>
                <a:ext cx="123530" cy="247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sp>
        <p:nvSpPr>
          <p:cNvPr id="3" name="椭圆 2">
            <a:extLst>
              <a:ext uri="{FF2B5EF4-FFF2-40B4-BE49-F238E27FC236}">
                <a16:creationId xmlns:a16="http://schemas.microsoft.com/office/drawing/2014/main" id="{9771FE83-AA2A-4732-B764-86BDD90BA501}"/>
              </a:ext>
            </a:extLst>
          </p:cNvPr>
          <p:cNvSpPr/>
          <p:nvPr/>
        </p:nvSpPr>
        <p:spPr>
          <a:xfrm>
            <a:off x="3944471" y="6015318"/>
            <a:ext cx="3030070" cy="769441"/>
          </a:xfrm>
          <a:prstGeom prst="ellipse">
            <a:avLst/>
          </a:prstGeom>
          <a:solidFill>
            <a:schemeClr val="accent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4E5716E-AA2E-4D5C-A16C-E64A1766D076}"/>
              </a:ext>
            </a:extLst>
          </p:cNvPr>
          <p:cNvSpPr txBox="1"/>
          <p:nvPr/>
        </p:nvSpPr>
        <p:spPr>
          <a:xfrm>
            <a:off x="4235220" y="6161330"/>
            <a:ext cx="3128682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3200" dirty="0"/>
              <a:t>结构特征编码</a:t>
            </a:r>
          </a:p>
          <a:p>
            <a:pPr algn="l"/>
            <a:endParaRPr lang="zh-CN" altLang="en-US" sz="1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75B13B8-4D74-42A9-B4F7-DF18F0F11AE2}"/>
              </a:ext>
            </a:extLst>
          </p:cNvPr>
          <p:cNvSpPr txBox="1"/>
          <p:nvPr/>
        </p:nvSpPr>
        <p:spPr>
          <a:xfrm>
            <a:off x="5889812" y="5397837"/>
            <a:ext cx="258183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altLang="zh-CN" sz="3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Zero-RA</a:t>
            </a:r>
            <a:endParaRPr lang="zh-CN" altLang="en-US" sz="32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箭头: 右 7">
            <a:extLst>
              <a:ext uri="{FF2B5EF4-FFF2-40B4-BE49-F238E27FC236}">
                <a16:creationId xmlns:a16="http://schemas.microsoft.com/office/drawing/2014/main" id="{60A609A7-C31F-430B-A35B-2F45D965350A}"/>
              </a:ext>
            </a:extLst>
          </p:cNvPr>
          <p:cNvSpPr/>
          <p:nvPr/>
        </p:nvSpPr>
        <p:spPr>
          <a:xfrm rot="16200000">
            <a:off x="5024718" y="4967530"/>
            <a:ext cx="869577" cy="860612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9AFF8B59-9723-42AE-908E-191618DD1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418" y="1371799"/>
            <a:ext cx="2196516" cy="2057202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42525945-AA05-48D3-9B0F-96569E958A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79" y="3505999"/>
            <a:ext cx="1987786" cy="2496410"/>
          </a:xfrm>
          <a:prstGeom prst="rect">
            <a:avLst/>
          </a:prstGeom>
        </p:spPr>
      </p:pic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3D777D0A-9D2C-4CC1-A230-891BCF93D7AF}"/>
              </a:ext>
            </a:extLst>
          </p:cNvPr>
          <p:cNvSpPr/>
          <p:nvPr/>
        </p:nvSpPr>
        <p:spPr>
          <a:xfrm>
            <a:off x="3285565" y="2936703"/>
            <a:ext cx="1613647" cy="984594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200" dirty="0"/>
              <a:t>CNN </a:t>
            </a:r>
          </a:p>
          <a:p>
            <a:pPr algn="ctr"/>
            <a:r>
              <a:rPr lang="zh-CN" altLang="en-US" sz="3200" dirty="0"/>
              <a:t>下采样</a:t>
            </a:r>
          </a:p>
        </p:txBody>
      </p:sp>
      <p:sp>
        <p:nvSpPr>
          <p:cNvPr id="48" name="矩形: 圆角 47">
            <a:extLst>
              <a:ext uri="{FF2B5EF4-FFF2-40B4-BE49-F238E27FC236}">
                <a16:creationId xmlns:a16="http://schemas.microsoft.com/office/drawing/2014/main" id="{69B36897-72BC-4E67-BF41-A73CFD791F56}"/>
              </a:ext>
            </a:extLst>
          </p:cNvPr>
          <p:cNvSpPr/>
          <p:nvPr/>
        </p:nvSpPr>
        <p:spPr>
          <a:xfrm>
            <a:off x="5889812" y="2706058"/>
            <a:ext cx="1987786" cy="1455989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200" dirty="0"/>
              <a:t>FFC </a:t>
            </a:r>
          </a:p>
          <a:p>
            <a:pPr algn="ctr"/>
            <a:r>
              <a:rPr lang="zh-CN" altLang="en-US" sz="3200" dirty="0"/>
              <a:t>快速傅里叶卷积</a:t>
            </a:r>
          </a:p>
        </p:txBody>
      </p:sp>
      <p:sp>
        <p:nvSpPr>
          <p:cNvPr id="28" name="箭头: 右 27">
            <a:extLst>
              <a:ext uri="{FF2B5EF4-FFF2-40B4-BE49-F238E27FC236}">
                <a16:creationId xmlns:a16="http://schemas.microsoft.com/office/drawing/2014/main" id="{1FE8C9B2-5279-4300-9B80-476E3ADBE901}"/>
              </a:ext>
            </a:extLst>
          </p:cNvPr>
          <p:cNvSpPr/>
          <p:nvPr/>
        </p:nvSpPr>
        <p:spPr>
          <a:xfrm rot="2091462">
            <a:off x="2612714" y="3032849"/>
            <a:ext cx="610955" cy="453479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箭头: 右 48">
            <a:extLst>
              <a:ext uri="{FF2B5EF4-FFF2-40B4-BE49-F238E27FC236}">
                <a16:creationId xmlns:a16="http://schemas.microsoft.com/office/drawing/2014/main" id="{75428CD0-E965-4C50-B2D8-49ED72A5C2E2}"/>
              </a:ext>
            </a:extLst>
          </p:cNvPr>
          <p:cNvSpPr/>
          <p:nvPr/>
        </p:nvSpPr>
        <p:spPr>
          <a:xfrm rot="19803645">
            <a:off x="2529419" y="3694557"/>
            <a:ext cx="610955" cy="453479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CD783681-11FB-47BE-818E-517DEF62F13C}"/>
              </a:ext>
            </a:extLst>
          </p:cNvPr>
          <p:cNvSpPr txBox="1"/>
          <p:nvPr/>
        </p:nvSpPr>
        <p:spPr>
          <a:xfrm>
            <a:off x="2708723" y="1750163"/>
            <a:ext cx="150514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zh-CN" altLang="en-US" sz="1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距离编码</a:t>
            </a:r>
          </a:p>
        </p:txBody>
      </p:sp>
      <p:sp>
        <p:nvSpPr>
          <p:cNvPr id="50" name="箭头: 右 49">
            <a:extLst>
              <a:ext uri="{FF2B5EF4-FFF2-40B4-BE49-F238E27FC236}">
                <a16:creationId xmlns:a16="http://schemas.microsoft.com/office/drawing/2014/main" id="{AF60EC6A-0D23-4ECC-86CC-E11ACF6CCD55}"/>
              </a:ext>
            </a:extLst>
          </p:cNvPr>
          <p:cNvSpPr/>
          <p:nvPr/>
        </p:nvSpPr>
        <p:spPr>
          <a:xfrm>
            <a:off x="5089034" y="3202260"/>
            <a:ext cx="610955" cy="453479"/>
          </a:xfrm>
          <a:prstGeom prst="rightArrow">
            <a:avLst/>
          </a:prstGeom>
          <a:solidFill>
            <a:schemeClr val="accent3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箭头: 右 50">
            <a:extLst>
              <a:ext uri="{FF2B5EF4-FFF2-40B4-BE49-F238E27FC236}">
                <a16:creationId xmlns:a16="http://schemas.microsoft.com/office/drawing/2014/main" id="{0A83607A-BEB6-4AB7-ACDB-AA1B29A718A0}"/>
              </a:ext>
            </a:extLst>
          </p:cNvPr>
          <p:cNvSpPr/>
          <p:nvPr/>
        </p:nvSpPr>
        <p:spPr>
          <a:xfrm rot="14400000">
            <a:off x="4464423" y="4176917"/>
            <a:ext cx="869577" cy="365424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箭头: 右 51">
            <a:extLst>
              <a:ext uri="{FF2B5EF4-FFF2-40B4-BE49-F238E27FC236}">
                <a16:creationId xmlns:a16="http://schemas.microsoft.com/office/drawing/2014/main" id="{C49E0CED-9824-46DD-A227-A2141146293B}"/>
              </a:ext>
            </a:extLst>
          </p:cNvPr>
          <p:cNvSpPr/>
          <p:nvPr/>
        </p:nvSpPr>
        <p:spPr>
          <a:xfrm rot="18352697">
            <a:off x="5613350" y="4364242"/>
            <a:ext cx="869577" cy="365424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: 圆角 52">
            <a:extLst>
              <a:ext uri="{FF2B5EF4-FFF2-40B4-BE49-F238E27FC236}">
                <a16:creationId xmlns:a16="http://schemas.microsoft.com/office/drawing/2014/main" id="{7A530A26-DFF6-49A2-B5D1-3392C6A7D818}"/>
              </a:ext>
            </a:extLst>
          </p:cNvPr>
          <p:cNvSpPr/>
          <p:nvPr/>
        </p:nvSpPr>
        <p:spPr>
          <a:xfrm>
            <a:off x="8789241" y="2888831"/>
            <a:ext cx="1613647" cy="984594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200" dirty="0"/>
              <a:t>CNN </a:t>
            </a:r>
          </a:p>
          <a:p>
            <a:pPr algn="ctr"/>
            <a:r>
              <a:rPr lang="zh-CN" altLang="en-US" sz="3200" dirty="0"/>
              <a:t>上采样</a:t>
            </a:r>
          </a:p>
        </p:txBody>
      </p:sp>
      <p:sp>
        <p:nvSpPr>
          <p:cNvPr id="54" name="箭头: 右 53">
            <a:extLst>
              <a:ext uri="{FF2B5EF4-FFF2-40B4-BE49-F238E27FC236}">
                <a16:creationId xmlns:a16="http://schemas.microsoft.com/office/drawing/2014/main" id="{530BD0D1-1A8A-41A2-B173-8ED8ED873B6D}"/>
              </a:ext>
            </a:extLst>
          </p:cNvPr>
          <p:cNvSpPr/>
          <p:nvPr/>
        </p:nvSpPr>
        <p:spPr>
          <a:xfrm>
            <a:off x="8078198" y="3202260"/>
            <a:ext cx="610955" cy="453479"/>
          </a:xfrm>
          <a:prstGeom prst="rightArrow">
            <a:avLst/>
          </a:prstGeom>
          <a:solidFill>
            <a:schemeClr val="accent3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箭头: 右 54">
            <a:extLst>
              <a:ext uri="{FF2B5EF4-FFF2-40B4-BE49-F238E27FC236}">
                <a16:creationId xmlns:a16="http://schemas.microsoft.com/office/drawing/2014/main" id="{543A1D0B-ACA4-4B8B-9708-466612DD3F24}"/>
              </a:ext>
            </a:extLst>
          </p:cNvPr>
          <p:cNvSpPr/>
          <p:nvPr/>
        </p:nvSpPr>
        <p:spPr>
          <a:xfrm>
            <a:off x="10554610" y="3154388"/>
            <a:ext cx="610955" cy="453479"/>
          </a:xfrm>
          <a:prstGeom prst="rightArrow">
            <a:avLst/>
          </a:prstGeom>
          <a:solidFill>
            <a:schemeClr val="accent3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DC026018-8801-4196-9E65-BD1404B6F015}"/>
              </a:ext>
            </a:extLst>
          </p:cNvPr>
          <p:cNvSpPr/>
          <p:nvPr/>
        </p:nvSpPr>
        <p:spPr>
          <a:xfrm>
            <a:off x="11314531" y="3062222"/>
            <a:ext cx="877469" cy="85907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输出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C165D87-2947-413A-9CEA-5CB024A65556}"/>
              </a:ext>
            </a:extLst>
          </p:cNvPr>
          <p:cNvSpPr txBox="1"/>
          <p:nvPr/>
        </p:nvSpPr>
        <p:spPr>
          <a:xfrm>
            <a:off x="2457021" y="5006329"/>
            <a:ext cx="10498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zh-CN" altLang="en-US" sz="1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方向编码</a:t>
            </a:r>
          </a:p>
        </p:txBody>
      </p:sp>
      <p:pic>
        <p:nvPicPr>
          <p:cNvPr id="56" name="图片 55">
            <a:extLst>
              <a:ext uri="{FF2B5EF4-FFF2-40B4-BE49-F238E27FC236}">
                <a16:creationId xmlns:a16="http://schemas.microsoft.com/office/drawing/2014/main" id="{9CA50D8A-0E48-4763-9283-48DFBD3B19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2112" y="5448057"/>
            <a:ext cx="2829711" cy="138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777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自定义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ACBD1"/>
      </a:accent1>
      <a:accent2>
        <a:srgbClr val="C0D0E7"/>
      </a:accent2>
      <a:accent3>
        <a:srgbClr val="D3E1EE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4">
      <a:majorFont>
        <a:latin typeface="庞门正道标题体"/>
        <a:ea typeface="庞门正道标题体"/>
        <a:cs typeface=""/>
      </a:majorFont>
      <a:minorFont>
        <a:latin typeface="思源黑体 CN Regular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1400" dirty="0" smtClean="0">
            <a:solidFill>
              <a:schemeClr val="bg1">
                <a:lumMod val="85000"/>
                <a:lumOff val="1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1772</TotalTime>
  <Words>416</Words>
  <Application>Microsoft Office PowerPoint</Application>
  <PresentationFormat>宽屏</PresentationFormat>
  <Paragraphs>100</Paragraphs>
  <Slides>17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PingFang SC</vt:lpstr>
      <vt:lpstr>PingFangSC-Regular</vt:lpstr>
      <vt:lpstr>等线</vt:lpstr>
      <vt:lpstr>庞门正道标题体</vt:lpstr>
      <vt:lpstr>思源黑体 CN Regular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51PPT模板网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ZITS</dc:title>
  <dc:creator>烟雨;毛英宇</dc:creator>
  <cp:keywords>P界达人</cp:keywords>
  <dc:description>www.51pptmoban.com</dc:description>
  <cp:lastModifiedBy>毛 英宇</cp:lastModifiedBy>
  <cp:revision>42</cp:revision>
  <dcterms:created xsi:type="dcterms:W3CDTF">2022-11-27T09:54:42Z</dcterms:created>
  <dcterms:modified xsi:type="dcterms:W3CDTF">2023-04-20T05:03:31Z</dcterms:modified>
</cp:coreProperties>
</file>